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92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11560" y="1557755"/>
            <a:ext cx="770485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Commonalities and Support</a:t>
            </a:r>
            <a:endParaRPr lang="en-US" altLang="ko-KR" sz="4400" b="1" dirty="0" smtClean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2996952"/>
            <a:ext cx="770485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latin typeface="Arial" pitchFamily="34" charset="0"/>
                <a:cs typeface="Arial" pitchFamily="34" charset="0"/>
              </a:rPr>
              <a:t>Monday, 9 March 2020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English 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latin typeface="Arial" pitchFamily="34" charset="0"/>
                <a:cs typeface="Arial" pitchFamily="34" charset="0"/>
              </a:rPr>
              <a:t>Writing About Literature</a:t>
            </a:r>
            <a:endParaRPr kumimoji="0" lang="en-US" altLang="ko-KR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395536" y="262407"/>
            <a:ext cx="79208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Do Now				3-9-20</a:t>
            </a:r>
            <a:endParaRPr lang="en-US" altLang="ko-KR" sz="4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395536" y="1369367"/>
            <a:ext cx="8301608" cy="47959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Let’s get this straight: </a:t>
            </a:r>
            <a:r>
              <a:rPr lang="en-US" altLang="ko-KR" sz="22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altLang="ko-KR" sz="2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designates the subject of the sentence; </a:t>
            </a:r>
            <a:r>
              <a:rPr lang="en-US" altLang="ko-KR" sz="22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me</a:t>
            </a:r>
            <a:r>
              <a:rPr lang="en-US" altLang="ko-KR" sz="2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designates the object. </a:t>
            </a:r>
          </a:p>
          <a:p>
            <a:r>
              <a:rPr lang="en-US" altLang="ko-KR" sz="2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An easy way to figure out if </a:t>
            </a:r>
            <a:r>
              <a:rPr lang="en-US" altLang="ko-KR" sz="22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altLang="ko-KR" sz="2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or </a:t>
            </a:r>
            <a:r>
              <a:rPr lang="en-US" altLang="ko-KR" sz="22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me</a:t>
            </a:r>
            <a:r>
              <a:rPr lang="en-US" altLang="ko-KR" sz="2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is correct is to remove the other person from the sentence, and then check to see if the sentence still makes sense.</a:t>
            </a:r>
          </a:p>
          <a:p>
            <a:r>
              <a:rPr lang="en-US" altLang="ko-KR" sz="2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For example, </a:t>
            </a:r>
            <a:r>
              <a:rPr lang="en-US" altLang="ko-KR" sz="22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Me and Jaime went out last night</a:t>
            </a:r>
            <a:r>
              <a:rPr lang="en-US" altLang="ko-KR" sz="2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. That sounds fine in speech, but take away </a:t>
            </a:r>
            <a:r>
              <a:rPr lang="en-US" altLang="ko-KR" sz="22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Jaime</a:t>
            </a:r>
            <a:r>
              <a:rPr lang="en-US" altLang="ko-KR" sz="2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and you’re left with </a:t>
            </a:r>
            <a:r>
              <a:rPr lang="en-US" altLang="ko-KR" sz="22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Me went out last night</a:t>
            </a:r>
            <a:r>
              <a:rPr lang="en-US" altLang="ko-KR" sz="2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. That sounds wrong, so you know </a:t>
            </a:r>
            <a:r>
              <a:rPr lang="en-US" altLang="ko-KR" sz="22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I, </a:t>
            </a:r>
            <a:r>
              <a:rPr lang="en-US" altLang="ko-KR" sz="2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not </a:t>
            </a:r>
            <a:r>
              <a:rPr lang="en-US" altLang="ko-KR" sz="22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me</a:t>
            </a:r>
            <a:r>
              <a:rPr lang="en-US" altLang="ko-KR" sz="2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is correct. </a:t>
            </a:r>
          </a:p>
          <a:p>
            <a:endParaRPr lang="en-US" altLang="ko-KR" sz="22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sz="2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Write a paragraph detailing the last great Saturday night you and your best friend had (keep it school appropriate please). Begin every single sentence with </a:t>
            </a:r>
            <a:r>
              <a:rPr lang="en-US" altLang="ko-KR" sz="2200" b="1" u="sng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(Your friend’s name)</a:t>
            </a:r>
            <a:r>
              <a:rPr lang="en-US" altLang="ko-KR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and I.</a:t>
            </a:r>
          </a:p>
          <a:p>
            <a:endParaRPr lang="ko-KR" altLang="en-US" sz="28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16632"/>
            <a:ext cx="8229600" cy="96966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Triple Venn Diagram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376" t="17556" r="52362" b="15652"/>
          <a:stretch/>
        </p:blipFill>
        <p:spPr>
          <a:xfrm>
            <a:off x="2267744" y="1556792"/>
            <a:ext cx="4392488" cy="50618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412776"/>
            <a:ext cx="1810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circle represents one text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228184" y="5157192"/>
            <a:ext cx="2592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all three have in common will go in the middle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9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51520" y="188640"/>
            <a:ext cx="8892480" cy="880874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mtClean="0"/>
              <a:t> Common Ideas</a:t>
            </a:r>
            <a:endParaRPr lang="ko-KR" altLang="en-US" dirty="0"/>
          </a:p>
        </p:txBody>
      </p:sp>
      <p:sp>
        <p:nvSpPr>
          <p:cNvPr id="3" name="Content Placeholder 12"/>
          <p:cNvSpPr txBox="1">
            <a:spLocks/>
          </p:cNvSpPr>
          <p:nvPr/>
        </p:nvSpPr>
        <p:spPr>
          <a:xfrm>
            <a:off x="332772" y="1556792"/>
            <a:ext cx="4815292" cy="39500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On the back of the diagram, list the commonalities that  you found between all three texts. </a:t>
            </a:r>
          </a:p>
          <a:p>
            <a:pPr marL="685800" lvl="1"/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Just from the middle section of the Venn Diagram.</a:t>
            </a:r>
          </a:p>
          <a:p>
            <a:pPr marL="285750" indent="-285750"/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For each idea, write down evidence from each text to support the common idea.</a:t>
            </a:r>
            <a:endParaRPr lang="ko-KR" alt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988840"/>
            <a:ext cx="3072466" cy="354121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4499992" y="3759450"/>
            <a:ext cx="2322512" cy="1736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03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0" y="2773377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6000" b="1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Turn in Your </a:t>
            </a:r>
            <a:r>
              <a:rPr lang="en-US" altLang="ko-KR" sz="6000" b="1" dirty="0" err="1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Assignement</a:t>
            </a:r>
            <a:endParaRPr lang="en-US" altLang="ko-KR" sz="6000" b="1" dirty="0" smtClean="0">
              <a:ln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217</Words>
  <Application>Microsoft Office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맑은 고딕</vt:lpstr>
      <vt:lpstr>Arial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Abstract-Floral-PPT-Design</dc:title>
  <dc:creator>ALLPPT.COM</dc:creator>
  <cp:lastModifiedBy>kcorbett</cp:lastModifiedBy>
  <cp:revision>10</cp:revision>
  <dcterms:created xsi:type="dcterms:W3CDTF">2012-06-12T09:01:30Z</dcterms:created>
  <dcterms:modified xsi:type="dcterms:W3CDTF">2020-03-09T16:18:12Z</dcterms:modified>
</cp:coreProperties>
</file>