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2020-03-09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writethink.org/files/resources/interactives/dialogue-tag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2628201"/>
            <a:ext cx="40679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Monday, 9 March 2020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Creative Writing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Story Writing</a:t>
            </a:r>
            <a:endParaRPr kumimoji="0" lang="en-US" altLang="ko-KR" sz="16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1260049"/>
            <a:ext cx="33478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Dialogue Tags</a:t>
            </a:r>
            <a:endParaRPr lang="en-US" altLang="ko-KR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763688" y="343262"/>
            <a:ext cx="6933456" cy="1069514"/>
          </a:xfrm>
          <a:prstGeom prst="rect">
            <a:avLst/>
          </a:prstGeom>
        </p:spPr>
        <p:txBody>
          <a:bodyPr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r>
              <a:rPr kumimoji="0" lang="en-US" altLang="ko-KR" dirty="0" smtClean="0"/>
              <a:t>Do Now			</a:t>
            </a:r>
            <a:r>
              <a:rPr kumimoji="0" lang="en-US" altLang="ko-KR" dirty="0" smtClean="0"/>
              <a:t>3-9-20</a:t>
            </a:r>
            <a:endParaRPr kumimoji="0" lang="ko-KR" alt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1763688" y="1556792"/>
            <a:ext cx="6933456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kumimoji="0" lang="en-US" altLang="ko-KR" sz="2400" dirty="0" smtClean="0">
                <a:ea typeface="굴림" charset="-127"/>
              </a:rPr>
              <a:t>While Mrs. Corbett takes attendance, write your gratitude journal for today.</a:t>
            </a:r>
          </a:p>
          <a:p>
            <a:pPr marL="285750" indent="-285750"/>
            <a:r>
              <a:rPr kumimoji="0" lang="en-US" altLang="ko-KR" sz="2400" dirty="0" smtClean="0">
                <a:ea typeface="굴림" charset="-127"/>
              </a:rPr>
              <a:t>Remember to include:</a:t>
            </a:r>
          </a:p>
          <a:p>
            <a:pPr marL="1028700" lvl="1">
              <a:buFont typeface="Arial" pitchFamily="34" charset="0"/>
              <a:buChar char="•"/>
            </a:pPr>
            <a:r>
              <a:rPr kumimoji="0" lang="en-US" altLang="ko-KR" sz="2400" dirty="0" smtClean="0">
                <a:ea typeface="굴림" charset="-127"/>
              </a:rPr>
              <a:t>Today’s date</a:t>
            </a:r>
          </a:p>
          <a:p>
            <a:pPr marL="1028700" lvl="1">
              <a:buFont typeface="Arial" pitchFamily="34" charset="0"/>
              <a:buChar char="•"/>
            </a:pPr>
            <a:r>
              <a:rPr kumimoji="0" lang="en-US" altLang="ko-KR" sz="2400" dirty="0" smtClean="0">
                <a:ea typeface="굴림" charset="-127"/>
              </a:rPr>
              <a:t>Three things you are grateful for</a:t>
            </a:r>
          </a:p>
          <a:p>
            <a:pPr marL="1028700" lvl="1">
              <a:buFont typeface="Arial" pitchFamily="34" charset="0"/>
              <a:buChar char="•"/>
            </a:pPr>
            <a:r>
              <a:rPr kumimoji="0" lang="en-US" altLang="ko-KR" sz="2400" dirty="0" smtClean="0">
                <a:ea typeface="굴림" charset="-127"/>
              </a:rPr>
              <a:t>Elaborate on one thing by writing 3-5 sentences about it</a:t>
            </a:r>
          </a:p>
          <a:p>
            <a:pPr marL="285750" indent="-285750"/>
            <a:r>
              <a:rPr kumimoji="0" lang="en-US" altLang="ko-KR" sz="2400" dirty="0" smtClean="0">
                <a:ea typeface="굴림" charset="-127"/>
              </a:rPr>
              <a:t>Keep your paper out so Mrs. Corbett can come around and give you points</a:t>
            </a:r>
            <a:endParaRPr kumimoji="0" lang="en-US" sz="2400" dirty="0" smtClean="0"/>
          </a:p>
          <a:p>
            <a:endParaRPr kumimoji="0"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88032"/>
            <a:ext cx="6923112" cy="1052736"/>
          </a:xfrm>
        </p:spPr>
        <p:txBody>
          <a:bodyPr/>
          <a:lstStyle/>
          <a:p>
            <a:r>
              <a:rPr lang="en-US" dirty="0" smtClean="0"/>
              <a:t>What does Dialogue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http://www.readwritethink.org/files/resources/interactives/dialogue-tags/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7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16024"/>
            <a:ext cx="6923112" cy="1052736"/>
          </a:xfrm>
        </p:spPr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Dialogue Tags Revision Activity</a:t>
            </a:r>
          </a:p>
          <a:p>
            <a:pPr lvl="1"/>
            <a:r>
              <a:rPr lang="en-US" dirty="0"/>
              <a:t>Replace </a:t>
            </a:r>
            <a:r>
              <a:rPr lang="en-US" i="1" dirty="0"/>
              <a:t>said</a:t>
            </a:r>
            <a:r>
              <a:rPr lang="en-US" dirty="0"/>
              <a:t> and </a:t>
            </a:r>
            <a:r>
              <a:rPr lang="en-US" i="1" dirty="0"/>
              <a:t>asked</a:t>
            </a:r>
            <a:r>
              <a:rPr lang="en-US" dirty="0"/>
              <a:t> in the text   with more interesting words.</a:t>
            </a:r>
          </a:p>
          <a:p>
            <a:endParaRPr lang="en-US" dirty="0" smtClean="0"/>
          </a:p>
          <a:p>
            <a:r>
              <a:rPr lang="en-US" dirty="0" smtClean="0"/>
              <a:t>Improving </a:t>
            </a:r>
            <a:r>
              <a:rPr lang="en-US" dirty="0"/>
              <a:t>Sentence Patterns: </a:t>
            </a:r>
            <a:r>
              <a:rPr lang="en-US" dirty="0" smtClean="0"/>
              <a:t>     Varying Dialogue</a:t>
            </a:r>
          </a:p>
          <a:p>
            <a:pPr lvl="1"/>
            <a:r>
              <a:rPr lang="en-US" dirty="0" smtClean="0"/>
              <a:t>Rewrite each sentence. Move the    speech tag to a different spot in the sentence </a:t>
            </a:r>
            <a:r>
              <a:rPr lang="en-US" b="1" dirty="0" smtClean="0"/>
              <a:t>and</a:t>
            </a:r>
            <a:r>
              <a:rPr lang="en-US" dirty="0" smtClean="0"/>
              <a:t> replace </a:t>
            </a:r>
            <a:r>
              <a:rPr lang="en-US" i="1" dirty="0" smtClean="0"/>
              <a:t>said</a:t>
            </a:r>
            <a:r>
              <a:rPr lang="en-US" dirty="0" smtClean="0"/>
              <a:t> with a    more interesting tag.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880874"/>
          </a:xfrm>
        </p:spPr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en-US" dirty="0" smtClean="0"/>
              <a:t>Turn in practice packet.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126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굴림</vt:lpstr>
      <vt:lpstr>Office Theme</vt:lpstr>
      <vt:lpstr>PowerPoint Presentation</vt:lpstr>
      <vt:lpstr>PowerPoint Presentation</vt:lpstr>
      <vt:lpstr>What does Dialogue Do?</vt:lpstr>
      <vt:lpstr>Practice </vt:lpstr>
      <vt:lpstr>Closure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kcorbett</cp:lastModifiedBy>
  <cp:revision>10</cp:revision>
  <dcterms:created xsi:type="dcterms:W3CDTF">2014-04-01T16:35:38Z</dcterms:created>
  <dcterms:modified xsi:type="dcterms:W3CDTF">2020-03-09T14:12:08Z</dcterms:modified>
</cp:coreProperties>
</file>