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6CD971-1256-431E-B3FE-2D8AD8412AB0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DF51AB-534F-4D1F-985B-915D88968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8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854677"/>
            <a:ext cx="4283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Tuesday, 10 March 2020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Creative Writing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Story Writing</a:t>
            </a:r>
            <a:endParaRPr kumimoji="0"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39552" y="1393031"/>
            <a:ext cx="38164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Dialogue Prompts</a:t>
            </a:r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88032"/>
            <a:ext cx="6635080" cy="1052736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Do Now		3-10-20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 marL="285750" indent="-285750"/>
            <a:r>
              <a:rPr lang="en-US" altLang="ko-KR" sz="2400" dirty="0">
                <a:ea typeface="굴림" charset="-127"/>
              </a:rPr>
              <a:t>While Mrs. Corbett takes attendance, write your gratitude journal for today.</a:t>
            </a:r>
          </a:p>
          <a:p>
            <a:pPr marL="285750" indent="-285750"/>
            <a:r>
              <a:rPr lang="en-US" altLang="ko-KR" sz="2400" dirty="0">
                <a:ea typeface="굴림" charset="-127"/>
              </a:rPr>
              <a:t>Remember to include: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>
                <a:ea typeface="굴림" charset="-127"/>
              </a:rPr>
              <a:t>Today’s date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>
                <a:ea typeface="굴림" charset="-127"/>
              </a:rPr>
              <a:t>Three things you are grateful for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altLang="ko-KR" sz="2400" dirty="0">
                <a:ea typeface="굴림" charset="-127"/>
              </a:rPr>
              <a:t>Elaborate on one thing by writing 3-5 sentences about it</a:t>
            </a:r>
          </a:p>
          <a:p>
            <a:pPr marL="285750" indent="-285750"/>
            <a:r>
              <a:rPr lang="en-US" altLang="ko-KR" sz="2400" dirty="0">
                <a:ea typeface="굴림" charset="-127"/>
              </a:rPr>
              <a:t>Keep your paper out so Mrs. Corbett can come around and give you points</a:t>
            </a:r>
            <a:endParaRPr lang="en-US" sz="2400" dirty="0"/>
          </a:p>
          <a:p>
            <a:endParaRPr lang="ko-KR" alt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16024"/>
            <a:ext cx="7308304" cy="1052736"/>
          </a:xfrm>
        </p:spPr>
        <p:txBody>
          <a:bodyPr/>
          <a:lstStyle/>
          <a:p>
            <a:r>
              <a:rPr lang="en-US" dirty="0" smtClean="0"/>
              <a:t>Dialogue Prompts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Choose any three starters from the list.</a:t>
            </a:r>
          </a:p>
          <a:p>
            <a:r>
              <a:rPr lang="en-US" dirty="0" smtClean="0"/>
              <a:t>The starter is the first line of dialogue.</a:t>
            </a:r>
          </a:p>
          <a:p>
            <a:r>
              <a:rPr lang="en-US" dirty="0" smtClean="0"/>
              <a:t>You may name your characters and       have as many characters as you wish     (but I would advise against more than   4)</a:t>
            </a:r>
          </a:p>
          <a:p>
            <a:r>
              <a:rPr lang="en-US" dirty="0" smtClean="0"/>
              <a:t>Beginning with the starter, write at least 6 lines of dialogue per prompt.</a:t>
            </a:r>
          </a:p>
          <a:p>
            <a:r>
              <a:rPr lang="en-US" dirty="0" smtClean="0"/>
              <a:t>A line is a person speaking.</a:t>
            </a:r>
          </a:p>
          <a:p>
            <a:r>
              <a:rPr lang="en-US" dirty="0" smtClean="0"/>
              <a:t>Your dialogue needs to go somewhere and come to a logical end.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16024"/>
            <a:ext cx="6923112" cy="1052736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00200"/>
            <a:ext cx="6923112" cy="4525963"/>
          </a:xfrm>
        </p:spPr>
        <p:txBody>
          <a:bodyPr/>
          <a:lstStyle/>
          <a:p>
            <a:r>
              <a:rPr lang="en-US" dirty="0" smtClean="0"/>
              <a:t>Turn in Dialogue Prompts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156</Words>
  <Application>Microsoft Office PowerPoint</Application>
  <PresentationFormat>On-screen 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 Unicode MS</vt:lpstr>
      <vt:lpstr>맑은 고딕</vt:lpstr>
      <vt:lpstr>Arial</vt:lpstr>
      <vt:lpstr>Calibri</vt:lpstr>
      <vt:lpstr>굴림</vt:lpstr>
      <vt:lpstr>Office Theme</vt:lpstr>
      <vt:lpstr>PowerPoint Presentation</vt:lpstr>
      <vt:lpstr> Do Now  3-10-20</vt:lpstr>
      <vt:lpstr>Dialogue Prompts</vt:lpstr>
      <vt:lpstr>Closure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kcorbett</cp:lastModifiedBy>
  <cp:revision>16</cp:revision>
  <cp:lastPrinted>2020-03-10T14:57:44Z</cp:lastPrinted>
  <dcterms:created xsi:type="dcterms:W3CDTF">2014-04-01T16:35:38Z</dcterms:created>
  <dcterms:modified xsi:type="dcterms:W3CDTF">2020-03-10T15:26:32Z</dcterms:modified>
</cp:coreProperties>
</file>