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33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4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695" y="3861048"/>
            <a:ext cx="5442587" cy="216024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4056" y="5239139"/>
            <a:ext cx="4788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Tuesday, 10 March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English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Writing About Literature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504" y="4087011"/>
            <a:ext cx="5184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Finish Commonalities and Support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43262"/>
            <a:ext cx="8229600" cy="1069514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smtClean="0"/>
              <a:t>Do Now				3-10-20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5328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Misplaced modifiers</a:t>
            </a: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single words, phrases, or clauses that do not point directly to the word or words they modify.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tx1"/>
                </a:solidFill>
              </a:rPr>
              <a:t>Rewrite the following sentences, all of which contain misplaced modifiers, so that they make sense.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The first one is done for you.</a:t>
            </a:r>
            <a:endParaRPr lang="en-US" altLang="ko-K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 smtClean="0">
                <a:solidFill>
                  <a:schemeClr val="tx1"/>
                </a:solidFill>
              </a:rPr>
              <a:t>The actor was a tall man with a red mustache weighing 200 pounds.</a:t>
            </a:r>
          </a:p>
          <a:p>
            <a:pPr marL="1200150" lvl="1" indent="-457200"/>
            <a:r>
              <a:rPr lang="en-US" altLang="ko-KR" sz="2000" dirty="0" smtClean="0"/>
              <a:t>The actor was a tall man weighing 200 pounds with a red mustache.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teacher posted the times for the students discussed in class.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 smtClean="0">
                <a:solidFill>
                  <a:schemeClr val="tx1"/>
                </a:solidFill>
              </a:rPr>
              <a:t>Definitely the most convenient method of travel, Jimmy took the subway to 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was told Maurice sent me flowers by my mother.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 smtClean="0">
                <a:solidFill>
                  <a:schemeClr val="tx1"/>
                </a:solidFill>
              </a:rPr>
              <a:t>Sailing toward the floor, Grandma Tina caught her martini glass. 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9672" y="199246"/>
            <a:ext cx="7524328" cy="1069514"/>
          </a:xfrm>
        </p:spPr>
        <p:txBody>
          <a:bodyPr/>
          <a:lstStyle/>
          <a:p>
            <a:r>
              <a:rPr lang="en-US" dirty="0" smtClean="0"/>
              <a:t>Corrections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619672" y="1556792"/>
            <a:ext cx="7077472" cy="443589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solidFill>
                  <a:schemeClr val="tx1"/>
                </a:solidFill>
              </a:rPr>
              <a:t>The actor was a tall man weighing 200 pounds with a red mustache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endParaRPr lang="en-US" altLang="ko-K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 posted the 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times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discussed in class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students.</a:t>
            </a:r>
            <a:endParaRPr lang="en-US" altLang="ko-K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smtClean="0">
                <a:solidFill>
                  <a:schemeClr val="tx1"/>
                </a:solidFill>
              </a:rPr>
              <a:t>Jimmy </a:t>
            </a:r>
            <a:r>
              <a:rPr lang="en-US" altLang="ko-KR" sz="2400" dirty="0">
                <a:solidFill>
                  <a:schemeClr val="tx1"/>
                </a:solidFill>
              </a:rPr>
              <a:t>took the </a:t>
            </a:r>
            <a:r>
              <a:rPr lang="en-US" altLang="ko-KR" sz="2400" dirty="0" smtClean="0">
                <a:solidFill>
                  <a:schemeClr val="tx1"/>
                </a:solidFill>
              </a:rPr>
              <a:t>subway, definitely the </a:t>
            </a:r>
            <a:r>
              <a:rPr lang="en-US" altLang="ko-KR" sz="2400" dirty="0">
                <a:solidFill>
                  <a:schemeClr val="tx1"/>
                </a:solidFill>
              </a:rPr>
              <a:t>most convenient method of </a:t>
            </a:r>
            <a:r>
              <a:rPr lang="en-US" altLang="ko-KR" sz="2400" dirty="0" smtClean="0">
                <a:solidFill>
                  <a:schemeClr val="tx1"/>
                </a:solidFill>
              </a:rPr>
              <a:t>travel, </a:t>
            </a:r>
            <a:r>
              <a:rPr lang="en-US" altLang="ko-KR" sz="2400" dirty="0">
                <a:solidFill>
                  <a:schemeClr val="tx1"/>
                </a:solidFill>
              </a:rPr>
              <a:t>to 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was 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told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my mother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Maurice sent me 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flowers.</a:t>
            </a:r>
            <a:endParaRPr lang="en-US" altLang="ko-K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solidFill>
                  <a:schemeClr val="tx1"/>
                </a:solidFill>
              </a:rPr>
              <a:t>Grandma Tina caught her martini </a:t>
            </a:r>
            <a:r>
              <a:rPr lang="en-US" altLang="ko-KR" sz="2400" dirty="0" smtClean="0">
                <a:solidFill>
                  <a:schemeClr val="tx1"/>
                </a:solidFill>
              </a:rPr>
              <a:t>glass as it was sailing </a:t>
            </a:r>
            <a:r>
              <a:rPr lang="en-US" altLang="ko-KR" sz="2400" dirty="0">
                <a:solidFill>
                  <a:schemeClr val="tx1"/>
                </a:solidFill>
              </a:rPr>
              <a:t>toward the floor,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1520" y="188640"/>
            <a:ext cx="8892480" cy="88087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/>
              <a:t> Common Ideas</a:t>
            </a:r>
            <a:endParaRPr lang="ko-KR" altLang="en-US" dirty="0"/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332772" y="1556792"/>
            <a:ext cx="4815292" cy="39500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On the back of the diagram, list the commonalities that  you found between all three texts. </a:t>
            </a:r>
          </a:p>
          <a:p>
            <a:pPr marL="685800" lvl="1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Just from the middle section of the Venn Diagram.</a:t>
            </a:r>
          </a:p>
          <a:p>
            <a:pPr marL="285750" indent="-285750"/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For each idea, write down evidence from each text to support the common idea.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988840"/>
            <a:ext cx="3072466" cy="354121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99992" y="3759450"/>
            <a:ext cx="2322512" cy="1736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19672" y="2276872"/>
            <a:ext cx="69482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Turn in Your </a:t>
            </a:r>
            <a:r>
              <a:rPr lang="en-US" altLang="ko-KR" sz="6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Assignment</a:t>
            </a:r>
            <a:endParaRPr lang="en-US" altLang="ko-KR" sz="6000" b="1" dirty="0" smtClean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263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맑은 고딕</vt:lpstr>
      <vt:lpstr>Arial</vt:lpstr>
      <vt:lpstr>Calibri</vt:lpstr>
      <vt:lpstr>Office Theme</vt:lpstr>
      <vt:lpstr>Custom Design</vt:lpstr>
      <vt:lpstr>PowerPoint Presentation</vt:lpstr>
      <vt:lpstr> Do Now    3-10-20</vt:lpstr>
      <vt:lpstr>Corrections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kcorbett</cp:lastModifiedBy>
  <cp:revision>39</cp:revision>
  <dcterms:created xsi:type="dcterms:W3CDTF">2014-04-01T16:35:38Z</dcterms:created>
  <dcterms:modified xsi:type="dcterms:W3CDTF">2020-03-10T16:17:29Z</dcterms:modified>
</cp:coreProperties>
</file>