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1" autoAdjust="0"/>
    <p:restoredTop sz="94660"/>
  </p:normalViewPr>
  <p:slideViewPr>
    <p:cSldViewPr>
      <p:cViewPr varScale="1">
        <p:scale>
          <a:sx n="73" d="100"/>
          <a:sy n="73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048" y="5445224"/>
            <a:ext cx="30598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Tuesday, 10 March 2020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English 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Writing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5313" y="2564904"/>
            <a:ext cx="47880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Finish Prewriting- Transitions, Introduction, and Conclusion.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778"/>
            <a:ext cx="6995120" cy="1069514"/>
          </a:xfrm>
        </p:spPr>
        <p:txBody>
          <a:bodyPr/>
          <a:lstStyle/>
          <a:p>
            <a:r>
              <a:rPr lang="en-US" altLang="ko-KR" dirty="0" smtClean="0"/>
              <a:t> Do Now			3-10-20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1124744"/>
            <a:ext cx="8229600" cy="44644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altLang="ko-K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contractions</a:t>
            </a: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en-US" altLang="ko-K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apostrophe</a:t>
            </a:r>
            <a:r>
              <a:rPr lang="en-US" altLang="ko-K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(‘)</a:t>
            </a: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indicated that a letter (or letters) has been omitted.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most common contractions are those that combine a pronoun and a verb.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ko-KR" sz="1800" i="1" dirty="0" smtClean="0">
                <a:latin typeface="Arial" pitchFamily="34" charset="0"/>
                <a:cs typeface="Arial" pitchFamily="34" charset="0"/>
              </a:rPr>
              <a:t>she’s, you’re, they’re, 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and so 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 a verb and the word </a:t>
            </a:r>
            <a:r>
              <a:rPr lang="en-US" altLang="ko-KR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ko-KR" sz="1800" i="1" dirty="0" smtClean="0">
                <a:latin typeface="Arial" pitchFamily="34" charset="0"/>
                <a:cs typeface="Arial" pitchFamily="34" charset="0"/>
              </a:rPr>
              <a:t>don’t, wouldn’t, won’t,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 and so 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Rewrite the following sentences, using contractions where possible.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Jake is the loveliest guy I have ever met.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will not go to the party unless you come with me.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are happy to see you.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cannot believe how fat that cat has gotten.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Jean had not prepared for Alice’s departure.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 should not stay out all night before an exam.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Andrew did not stay long at the restaurant.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have not had time to study.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1619672" y="1069514"/>
            <a:ext cx="7077472" cy="49231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Jake’s 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loveliest guy </a:t>
            </a:r>
            <a:r>
              <a:rPr lang="en-US" altLang="ko-K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I’ve</a:t>
            </a: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ever 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altLang="ko-K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won’t</a:t>
            </a: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go 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the party unless you come with me</a:t>
            </a: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314450" lvl="1" indent="-571500"/>
            <a:r>
              <a:rPr lang="en-US" altLang="ko-KR" sz="2400" b="1" dirty="0" smtClean="0">
                <a:latin typeface="Arial" pitchFamily="34" charset="0"/>
                <a:cs typeface="Arial" pitchFamily="34" charset="0"/>
              </a:rPr>
              <a:t>I’ll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 not go to the party unless you come with me.</a:t>
            </a:r>
            <a:endParaRPr lang="en-US" altLang="ko-K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ko-K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We’re </a:t>
            </a: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happy 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see you.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altLang="ko-K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can’t</a:t>
            </a: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believe how fat that </a:t>
            </a:r>
            <a:r>
              <a:rPr lang="en-US" altLang="ko-K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cat’s </a:t>
            </a: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gotten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en-US" altLang="ko-K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hadn’t </a:t>
            </a: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prepared 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Alice’s departure.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en-US" altLang="ko-K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shouldn’t </a:t>
            </a: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stay 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 all night before an exam.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Andrew </a:t>
            </a:r>
            <a:r>
              <a:rPr lang="en-US" altLang="ko-K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didn’t </a:t>
            </a: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stay 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long at the restaurant.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altLang="ko-K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haven’t </a:t>
            </a: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had 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 to study</a:t>
            </a: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	</a:t>
            </a:r>
          </a:p>
          <a:p>
            <a:pPr marL="1314450" lvl="1" indent="-571500"/>
            <a:r>
              <a:rPr lang="en-US" altLang="ko-KR" sz="2400" b="1" dirty="0" smtClean="0">
                <a:latin typeface="Arial" pitchFamily="34" charset="0"/>
                <a:cs typeface="Arial" pitchFamily="34" charset="0"/>
              </a:rPr>
              <a:t>I’ve 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not had time to study.</a:t>
            </a:r>
            <a:endParaRPr lang="en-US" altLang="ko-K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ko-KR" altLang="en-US" sz="1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6778"/>
            <a:ext cx="8219256" cy="1069514"/>
          </a:xfrm>
        </p:spPr>
        <p:txBody>
          <a:bodyPr/>
          <a:lstStyle/>
          <a:p>
            <a:r>
              <a:rPr lang="en-US" sz="3200" dirty="0" smtClean="0"/>
              <a:t>Finish Body Paragraph Prewriting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451258"/>
            <a:ext cx="8229600" cy="46064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Get out your work from yesterday.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Remember, you just need to finish the THESIS and                     BODY PARAGRAPH boxes.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idx="10"/>
          </p:nvPr>
        </p:nvSpPr>
        <p:spPr>
          <a:xfrm>
            <a:off x="179512" y="2276872"/>
            <a:ext cx="2736304" cy="4176464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Body Paragraph 1</a:t>
            </a:r>
            <a:endParaRPr lang="en-US" b="1" dirty="0"/>
          </a:p>
          <a:p>
            <a:r>
              <a:rPr lang="en-US" b="1" dirty="0" smtClean="0"/>
              <a:t>Helps with                     overpopulation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Shelters full of              unwanted pets.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pair of cats and their    offspring can produce     over one hundred       kittens within a few      years.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Thousands of cats and  dogs unnecessarily        euthanized every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Spaying and neutering male and female pets    eliminates the                possibility they will      breed.</a:t>
            </a:r>
            <a:endParaRPr lang="en-US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203848" y="2276872"/>
            <a:ext cx="2736304" cy="41764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Body Paragraph 2</a:t>
            </a:r>
          </a:p>
          <a:p>
            <a:r>
              <a:rPr lang="en-US" b="1" dirty="0" smtClean="0"/>
              <a:t>Healthier for pet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Eliminates possibility of many types of cancers.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Cancers of the                reproductive organs are more likely to spread to other parts of the body.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Other health conditions  related to reproductive   organs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Infections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231957" y="2256629"/>
            <a:ext cx="2736304" cy="41764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Body Paragraph 3</a:t>
            </a:r>
          </a:p>
          <a:p>
            <a:r>
              <a:rPr lang="en-US" b="1" dirty="0" smtClean="0"/>
              <a:t>Curbs undesirable            behaviors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Neutered males less        likely to: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 aggressive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Run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 territorial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Spayed female with not have a hear cycle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bleeding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Whining during heat     will not happen.</a:t>
            </a:r>
          </a:p>
        </p:txBody>
      </p:sp>
    </p:spTree>
    <p:extLst>
      <p:ext uri="{BB962C8B-B14F-4D97-AF65-F5344CB8AC3E}">
        <p14:creationId xmlns:p14="http://schemas.microsoft.com/office/powerpoint/2010/main" val="38081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763688" y="16778"/>
            <a:ext cx="6933456" cy="1069514"/>
          </a:xfrm>
        </p:spPr>
        <p:txBody>
          <a:bodyPr/>
          <a:lstStyle/>
          <a:p>
            <a:r>
              <a:rPr lang="en-US" dirty="0" smtClean="0"/>
              <a:t>Transitional Phrases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idx="10"/>
          </p:nvPr>
        </p:nvSpPr>
        <p:spPr>
          <a:xfrm>
            <a:off x="1772392" y="1412776"/>
            <a:ext cx="6924752" cy="51125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To present your reasons in order of importance throughout your essay, use the         following words: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The first reason, more importantly, most    important,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i="1" dirty="0" smtClean="0">
                <a:solidFill>
                  <a:schemeClr val="tx1"/>
                </a:solidFill>
              </a:rPr>
              <a:t>finally.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To state reasons or facts in your               </a:t>
            </a:r>
            <a:r>
              <a:rPr lang="en-US" sz="2400" b="1" dirty="0" smtClean="0">
                <a:solidFill>
                  <a:schemeClr val="tx1"/>
                </a:solidFill>
              </a:rPr>
              <a:t>introduction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b="1" dirty="0" smtClean="0">
                <a:solidFill>
                  <a:schemeClr val="tx1"/>
                </a:solidFill>
              </a:rPr>
              <a:t>conclusion</a:t>
            </a:r>
            <a:r>
              <a:rPr lang="en-US" sz="2400" dirty="0" smtClean="0">
                <a:solidFill>
                  <a:schemeClr val="tx1"/>
                </a:solidFill>
              </a:rPr>
              <a:t> use: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Because, since, therefore, if,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i="1" dirty="0" smtClean="0">
                <a:solidFill>
                  <a:schemeClr val="tx1"/>
                </a:solidFill>
              </a:rPr>
              <a:t>as a result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019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6778"/>
            <a:ext cx="8239944" cy="1069514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0"/>
          </p:nvPr>
        </p:nvSpPr>
        <p:spPr>
          <a:xfrm>
            <a:off x="457200" y="1268760"/>
            <a:ext cx="8229600" cy="44644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Express  your opinion in a way </a:t>
            </a:r>
            <a:r>
              <a:rPr lang="en-US" sz="2400" dirty="0" smtClean="0"/>
              <a:t>is direct </a:t>
            </a:r>
            <a:r>
              <a:rPr lang="en-US" sz="2400" dirty="0" smtClean="0"/>
              <a:t>and forceful.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Avoid </a:t>
            </a:r>
            <a:r>
              <a:rPr lang="en-US" sz="2400" dirty="0" smtClean="0"/>
              <a:t>statements like </a:t>
            </a:r>
            <a:r>
              <a:rPr lang="en-US" sz="2400" i="1" dirty="0" smtClean="0"/>
              <a:t>in my opinion, I believe, I          think.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Your </a:t>
            </a:r>
            <a:r>
              <a:rPr lang="en-US" sz="2400" b="1" dirty="0" smtClean="0"/>
              <a:t>thesis</a:t>
            </a:r>
            <a:r>
              <a:rPr lang="en-US" sz="2400" dirty="0" smtClean="0"/>
              <a:t> statement is the last sentence of your     introduction.</a:t>
            </a:r>
          </a:p>
          <a:p>
            <a:r>
              <a:rPr lang="en-US" sz="2400" dirty="0" smtClean="0"/>
              <a:t>Being a pet owner is a joy for many people. By taking responsibility for an animal, a pet owner assumes          responsibility for the animal’s health and well-being.     One of the primary things a pet owner must do for the animal is have it spayed or neutered. </a:t>
            </a:r>
            <a:r>
              <a:rPr lang="en-US" sz="2400" b="1" dirty="0"/>
              <a:t>Pet owners </a:t>
            </a:r>
            <a:r>
              <a:rPr lang="en-US" sz="2400" b="1" dirty="0" smtClean="0"/>
              <a:t>       need </a:t>
            </a:r>
            <a:r>
              <a:rPr lang="en-US" sz="2400" b="1" dirty="0"/>
              <a:t>to have their animals spayed </a:t>
            </a:r>
            <a:r>
              <a:rPr lang="en-US" sz="2400" b="1" dirty="0" smtClean="0"/>
              <a:t>or </a:t>
            </a:r>
            <a:r>
              <a:rPr lang="en-US" sz="2400" b="1" dirty="0"/>
              <a:t>neutered </a:t>
            </a:r>
            <a:r>
              <a:rPr lang="en-US" sz="2400" b="1" dirty="0" smtClean="0"/>
              <a:t>          because </a:t>
            </a:r>
            <a:r>
              <a:rPr lang="en-US" sz="2400" b="1" dirty="0"/>
              <a:t>there is already an large unwanted pet </a:t>
            </a:r>
            <a:r>
              <a:rPr lang="en-US" sz="2400" b="1" dirty="0" smtClean="0"/>
              <a:t>         population</a:t>
            </a:r>
            <a:r>
              <a:rPr lang="en-US" sz="2400" b="1" dirty="0"/>
              <a:t>, it is healthier for the pet, and it can </a:t>
            </a:r>
            <a:r>
              <a:rPr lang="en-US" sz="2400" b="1" dirty="0" smtClean="0"/>
              <a:t>           curb undesirable </a:t>
            </a:r>
            <a:r>
              <a:rPr lang="en-US" sz="2400" b="1" dirty="0"/>
              <a:t>behaviors.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96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8"/>
            <a:ext cx="8239944" cy="1069514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1484784"/>
            <a:ext cx="8229600" cy="43924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Summarize your argument in a final and effective    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Restate your </a:t>
            </a:r>
            <a:r>
              <a:rPr lang="en-US" sz="2400" b="1" dirty="0" smtClean="0"/>
              <a:t>thesis </a:t>
            </a:r>
            <a:r>
              <a:rPr lang="en-US" sz="2400" dirty="0" smtClean="0"/>
              <a:t>as the first sentence of your      conclusion.</a:t>
            </a:r>
          </a:p>
          <a:p>
            <a:r>
              <a:rPr lang="en-US" sz="2400" b="1" dirty="0" smtClean="0"/>
              <a:t>It is important for pet owners to have their animals     spayed or neutered to help control the pet population, keep their own pet healthy, and keep certain behaviors at bay. </a:t>
            </a:r>
            <a:r>
              <a:rPr lang="en-US" sz="2400" dirty="0" smtClean="0"/>
              <a:t>By having this common and simple procedure  done, a pet can live a longer and healthier life with their owner. Having a pet is a joy, but also a responsibility.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76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 smtClean="0"/>
              <a:t>Wor</a:t>
            </a:r>
            <a:r>
              <a:rPr lang="en-US" altLang="ko-KR" dirty="0" smtClean="0"/>
              <a:t>k Time</a:t>
            </a:r>
            <a:endParaRPr lang="ko-KR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619672" y="1069514"/>
            <a:ext cx="7077472" cy="4923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Finish what you need to on your essay outline.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Turn in when finished.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Preferably today, but Mrs. Corbett will accept it tomorrow.</a:t>
            </a:r>
            <a:r>
              <a:rPr lang="en-US" altLang="ko-KR" sz="4200" dirty="0" smtClean="0">
                <a:latin typeface="Arial" pitchFamily="34" charset="0"/>
                <a:cs typeface="Arial" pitchFamily="34" charset="0"/>
              </a:rPr>
              <a:t> </a:t>
            </a:r>
            <a:endParaRPr lang="ko-KR" altLang="en-US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691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맑은 고딕</vt:lpstr>
      <vt:lpstr>Arial</vt:lpstr>
      <vt:lpstr>Calibri</vt:lpstr>
      <vt:lpstr>Office Theme</vt:lpstr>
      <vt:lpstr>Custom Design</vt:lpstr>
      <vt:lpstr>PowerPoint Presentation</vt:lpstr>
      <vt:lpstr> Do Now   3-10-20</vt:lpstr>
      <vt:lpstr>Solution</vt:lpstr>
      <vt:lpstr>Finish Body Paragraph Prewriting</vt:lpstr>
      <vt:lpstr>Transitional Phrases</vt:lpstr>
      <vt:lpstr>Introduction</vt:lpstr>
      <vt:lpstr>Conclusion</vt:lpstr>
      <vt:lpstr> Work Time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kcorbett</cp:lastModifiedBy>
  <cp:revision>35</cp:revision>
  <dcterms:created xsi:type="dcterms:W3CDTF">2014-04-01T16:35:38Z</dcterms:created>
  <dcterms:modified xsi:type="dcterms:W3CDTF">2020-03-10T14:48:07Z</dcterms:modified>
</cp:coreProperties>
</file>