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2048" y="5445224"/>
            <a:ext cx="47880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Wednesday, 11 March 2020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English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Writing About Literature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2048" y="3429000"/>
            <a:ext cx="478802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Choosing a Writing Topic: Themes of Texts</a:t>
            </a:r>
            <a:endParaRPr lang="en-US" altLang="ko-K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582" y="31340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778"/>
            <a:ext cx="7067128" cy="1069514"/>
          </a:xfrm>
        </p:spPr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 smtClean="0"/>
              <a:t>Do Now			3-11-20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67544" y="1484784"/>
            <a:ext cx="8229600" cy="43924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Rewrite the following sentences </a:t>
            </a:r>
            <a:r>
              <a:rPr lang="en-US" altLang="ko-KR" sz="2400" b="1" dirty="0" smtClean="0">
                <a:latin typeface="Arial" pitchFamily="34" charset="0"/>
                <a:cs typeface="Arial" pitchFamily="34" charset="0"/>
              </a:rPr>
              <a:t>twice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altLang="ko-KR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The first time fill in the blanks as if you did everything.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The second time fill in the blanks as if you and Batman did everything. (Remember our exercise from Monday about when to use </a:t>
            </a:r>
            <a:r>
              <a:rPr lang="en-US" altLang="ko-KR" sz="24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 and when to use </a:t>
            </a:r>
            <a:r>
              <a:rPr lang="en-US" altLang="ko-KR" sz="2400" i="1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),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_____ have the fastest car in th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e world.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There’s nothing quite like a mug of hot chocolate to make _____ feel content.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I wish the Joker would quit making fun of _____ pet dog.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You want everyone to believe that this utility belt in yours, but you know perfectly well that it’s _____.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 smtClean="0"/>
              <a:t>Answers</a:t>
            </a:r>
            <a:endParaRPr lang="ko-KR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763688" y="1069514"/>
            <a:ext cx="6933456" cy="49231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000" b="1" u="sng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have the fastest car in the world.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There’s nothing quite like a mug of hot chocolate to make </a:t>
            </a:r>
            <a:r>
              <a:rPr lang="en-US" altLang="ko-KR" sz="2000" b="1" u="sng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feel content.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I wish the Joker would quit making fun of </a:t>
            </a:r>
            <a:r>
              <a:rPr lang="en-US" altLang="ko-KR" sz="2000" b="1" u="sng" dirty="0" smtClean="0">
                <a:latin typeface="Arial" pitchFamily="34" charset="0"/>
                <a:cs typeface="Arial" pitchFamily="34" charset="0"/>
              </a:rPr>
              <a:t>my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pet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dog.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You want everyone to believe that this utility belt in yours, but you know perfectly well that it’s </a:t>
            </a:r>
            <a:r>
              <a:rPr lang="en-US" altLang="ko-KR" sz="2000" b="1" u="sng" dirty="0" smtClean="0">
                <a:latin typeface="Arial" pitchFamily="34" charset="0"/>
                <a:cs typeface="Arial" pitchFamily="34" charset="0"/>
              </a:rPr>
              <a:t>mine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  <a:p>
            <a:endParaRPr lang="en-US" altLang="ko-KR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ko-KR" sz="2000" b="1" u="sng" dirty="0" smtClean="0">
                <a:latin typeface="Arial" pitchFamily="34" charset="0"/>
                <a:cs typeface="Arial" pitchFamily="34" charset="0"/>
              </a:rPr>
              <a:t>Batman and I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have the fastest car in the world.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There’s nothing quite like a mug of hot chocolate to make </a:t>
            </a:r>
            <a:r>
              <a:rPr lang="en-US" altLang="ko-KR" sz="2000" b="1" u="sng" dirty="0" smtClean="0">
                <a:latin typeface="Arial" pitchFamily="34" charset="0"/>
                <a:cs typeface="Arial" pitchFamily="34" charset="0"/>
              </a:rPr>
              <a:t>Batman and me</a:t>
            </a: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feel content.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I wish the Joker would quit making fun of </a:t>
            </a:r>
            <a:r>
              <a:rPr lang="en-US" altLang="ko-KR" sz="2000" b="1" u="sng" dirty="0" smtClean="0">
                <a:latin typeface="Arial" pitchFamily="34" charset="0"/>
                <a:cs typeface="Arial" pitchFamily="34" charset="0"/>
              </a:rPr>
              <a:t>Batman’s and my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pet dog.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You want everyone to believe that this utility belt in yours, but you know perfectly well that it’s </a:t>
            </a:r>
            <a:r>
              <a:rPr lang="en-US" altLang="ko-KR" sz="2000" b="1" u="sng" dirty="0" smtClean="0">
                <a:latin typeface="Arial" pitchFamily="34" charset="0"/>
                <a:cs typeface="Arial" pitchFamily="34" charset="0"/>
              </a:rPr>
              <a:t>Batman’s and mine</a:t>
            </a:r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.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99246"/>
            <a:ext cx="7524328" cy="1069514"/>
          </a:xfrm>
        </p:spPr>
        <p:txBody>
          <a:bodyPr/>
          <a:lstStyle/>
          <a:p>
            <a:r>
              <a:rPr lang="en-US" dirty="0" smtClean="0"/>
              <a:t>Finding Common Themes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19672" y="1340768"/>
            <a:ext cx="7077472" cy="46519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Get out your Triple Venn Diagram.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are the common ideas between the three texts?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Work with the people at your table to identify as     many as you can.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Be prepared to share 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 different situations affect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Involved in social situations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 people can be the same as well as different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Changes in one’s behavior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Happens in every day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Fitting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Changing oneself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Following crowds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1254"/>
            <a:ext cx="7524328" cy="1069514"/>
          </a:xfrm>
        </p:spPr>
        <p:txBody>
          <a:bodyPr/>
          <a:lstStyle/>
          <a:p>
            <a:r>
              <a:rPr lang="en-US" dirty="0" smtClean="0"/>
              <a:t>Finding Common Themes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19672" y="1484784"/>
            <a:ext cx="7077472" cy="45079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of these ideas can be considered themes of the texts, or reworded to reflect a theme idea?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 prepared to share out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Fitting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Changing oneself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Following crowds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Being the odd one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Doing what everyone else is doing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Wanting acceptance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False personas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Column Chart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91680" y="1069514"/>
            <a:ext cx="7005464" cy="49231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Write </a:t>
            </a:r>
            <a:r>
              <a:rPr lang="en-US" sz="2400" dirty="0">
                <a:solidFill>
                  <a:schemeClr val="tx1"/>
                </a:solidFill>
              </a:rPr>
              <a:t>your chosen theme at the top of the chart.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 each column, find evidence (at least </a:t>
            </a:r>
            <a:r>
              <a:rPr lang="en-US" sz="2400" dirty="0" smtClean="0">
                <a:solidFill>
                  <a:schemeClr val="tx1"/>
                </a:solidFill>
              </a:rPr>
              <a:t>      three </a:t>
            </a:r>
            <a:r>
              <a:rPr lang="en-US" sz="2400" dirty="0">
                <a:solidFill>
                  <a:schemeClr val="tx1"/>
                </a:solidFill>
              </a:rPr>
              <a:t>pieces each) of the theme from each of the texts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You should have at least one from     each text from the back of your Triple Venn Diagram. Yes, you can use </a:t>
            </a:r>
            <a:r>
              <a:rPr lang="en-US" sz="2400" smtClean="0"/>
              <a:t>those   again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351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343262"/>
            <a:ext cx="7524328" cy="1069514"/>
          </a:xfrm>
        </p:spPr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19672" y="1628800"/>
            <a:ext cx="7077472" cy="436388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you did not turn in your Triple Venn       Diagram, do so now.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Keep your Themes handout and Three-      Column Chart. We will continue work on     those tomorrow.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049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464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Calibri</vt:lpstr>
      <vt:lpstr>Office Theme</vt:lpstr>
      <vt:lpstr>Custom Design</vt:lpstr>
      <vt:lpstr>PowerPoint Presentation</vt:lpstr>
      <vt:lpstr> Do Now   3-11-20</vt:lpstr>
      <vt:lpstr> Answers</vt:lpstr>
      <vt:lpstr>Finding Common Themes</vt:lpstr>
      <vt:lpstr>Finding Common Themes</vt:lpstr>
      <vt:lpstr>Three Column Chart</vt:lpstr>
      <vt:lpstr>Closure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kcorbett</cp:lastModifiedBy>
  <cp:revision>32</cp:revision>
  <dcterms:created xsi:type="dcterms:W3CDTF">2014-04-01T16:35:38Z</dcterms:created>
  <dcterms:modified xsi:type="dcterms:W3CDTF">2020-03-11T16:12:17Z</dcterms:modified>
</cp:coreProperties>
</file>