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0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3501008"/>
            <a:ext cx="5436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Wednesday, 11 March 2020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English 11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Writing</a:t>
            </a:r>
            <a:endParaRPr kumimoji="0"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03848" y="2348880"/>
            <a:ext cx="5220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Complete Essay Outline</a:t>
            </a:r>
            <a:endParaRPr lang="en-US" altLang="ko-KR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40"/>
            <a:ext cx="8229600" cy="1052736"/>
          </a:xfrm>
        </p:spPr>
        <p:txBody>
          <a:bodyPr/>
          <a:lstStyle/>
          <a:p>
            <a:r>
              <a:rPr lang="en-US" dirty="0" smtClean="0"/>
              <a:t>Do Now				3-11-20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</a:t>
            </a:r>
            <a:r>
              <a:rPr lang="en-US" sz="2400" b="1" dirty="0" smtClean="0"/>
              <a:t>semicolons ( ; ) </a:t>
            </a:r>
            <a:r>
              <a:rPr lang="en-US" sz="2400" dirty="0" smtClean="0"/>
              <a:t>to link two independent clauses.</a:t>
            </a:r>
          </a:p>
          <a:p>
            <a:r>
              <a:rPr lang="en-US" sz="2400" dirty="0" smtClean="0"/>
              <a:t> Sometimes the semicolon alone will get the job done (</a:t>
            </a:r>
            <a:r>
              <a:rPr lang="en-US" sz="2400" i="1" dirty="0" smtClean="0"/>
              <a:t>I am leaving Larissa’s house; I will never return.)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Sometimes you will want to use a </a:t>
            </a:r>
            <a:r>
              <a:rPr lang="en-US" sz="2400" b="1" dirty="0" smtClean="0"/>
              <a:t>conjunctive adverb</a:t>
            </a:r>
            <a:r>
              <a:rPr lang="en-US" sz="2400" dirty="0" smtClean="0"/>
              <a:t> like </a:t>
            </a:r>
            <a:r>
              <a:rPr lang="en-US" sz="2400" i="1" dirty="0" smtClean="0"/>
              <a:t>however, moreover, therefore, consequently,        otherwise, nevertheless,</a:t>
            </a:r>
            <a:r>
              <a:rPr lang="en-US" sz="2400" dirty="0" smtClean="0"/>
              <a:t> or </a:t>
            </a:r>
            <a:r>
              <a:rPr lang="en-US" sz="2400" i="1" dirty="0" smtClean="0"/>
              <a:t>thus</a:t>
            </a:r>
            <a:r>
              <a:rPr lang="en-US" sz="2400" dirty="0" smtClean="0"/>
              <a:t> along with the           semicolon (</a:t>
            </a:r>
            <a:r>
              <a:rPr lang="en-US" sz="2400" i="1" dirty="0" smtClean="0"/>
              <a:t>I hate </a:t>
            </a:r>
            <a:r>
              <a:rPr lang="en-US" sz="2400" i="1" dirty="0" err="1" smtClean="0"/>
              <a:t>Larrisa</a:t>
            </a:r>
            <a:r>
              <a:rPr lang="en-US" sz="2400" i="1" dirty="0" smtClean="0"/>
              <a:t>; therefore, I am leaving her   house forever.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Write four sentences about your weekend, two of  which use semicolons alone, and two of which use  semicolons with conjunctive adverbs.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46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40"/>
            <a:ext cx="8229600" cy="1052736"/>
          </a:xfrm>
        </p:spPr>
        <p:txBody>
          <a:bodyPr/>
          <a:lstStyle/>
          <a:p>
            <a:r>
              <a:rPr lang="en-US" dirty="0" smtClean="0"/>
              <a:t>Work on Essay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691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Work on Essay Outline </a:t>
            </a:r>
          </a:p>
          <a:p>
            <a:r>
              <a:rPr lang="en-US" sz="2400" dirty="0" smtClean="0"/>
              <a:t>Make sure you have      details and support as    well as the main topic for each body paragraph.</a:t>
            </a:r>
          </a:p>
          <a:p>
            <a:r>
              <a:rPr lang="en-US" sz="2400" dirty="0" smtClean="0"/>
              <a:t>Thesis statement needs   to be a complete           sentence.</a:t>
            </a:r>
          </a:p>
          <a:p>
            <a:r>
              <a:rPr lang="en-US" sz="2400" dirty="0" smtClean="0"/>
              <a:t>All other information can be bullet points.</a:t>
            </a:r>
          </a:p>
          <a:p>
            <a:r>
              <a:rPr lang="en-US" sz="2400" dirty="0" smtClean="0"/>
              <a:t>Laptops available if you      need to do some           research.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00" t="24240" r="56300" b="9214"/>
          <a:stretch/>
        </p:blipFill>
        <p:spPr>
          <a:xfrm>
            <a:off x="4798368" y="1412776"/>
            <a:ext cx="3888432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40"/>
            <a:ext cx="8229600" cy="1052736"/>
          </a:xfrm>
        </p:spPr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in Essay Outline Graphic Organizer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76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172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Theme</vt:lpstr>
      <vt:lpstr>PowerPoint Presentation</vt:lpstr>
      <vt:lpstr>Do Now    3-11-20</vt:lpstr>
      <vt:lpstr>Work on Essay Outline</vt:lpstr>
      <vt:lpstr>Closure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kcorbett</cp:lastModifiedBy>
  <cp:revision>16</cp:revision>
  <dcterms:created xsi:type="dcterms:W3CDTF">2014-04-01T16:35:38Z</dcterms:created>
  <dcterms:modified xsi:type="dcterms:W3CDTF">2020-03-11T12:47:45Z</dcterms:modified>
</cp:coreProperties>
</file>