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84" r:id="rId3"/>
    <p:sldId id="285" r:id="rId4"/>
    <p:sldId id="286" r:id="rId5"/>
    <p:sldId id="287" r:id="rId6"/>
    <p:sldId id="288" r:id="rId7"/>
  </p:sldIdLst>
  <p:sldSz cx="6858000" cy="5143500"/>
  <p:notesSz cx="6858000" cy="9144000"/>
  <p:embeddedFontLst>
    <p:embeddedFont>
      <p:font typeface="Yellowtail" panose="020B0604020202020204" charset="0"/>
      <p:regular r:id="rId9"/>
    </p:embeddedFont>
    <p:embeddedFont>
      <p:font typeface="Neuton" panose="020B0604020202020204" charset="0"/>
      <p:regular r:id="rId10"/>
      <p:bold r:id="rId11"/>
      <p: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C2C887-76C7-4DC2-9CF5-3AE82691E554}">
  <a:tblStyle styleId="{DFC2C887-76C7-4DC2-9CF5-3AE82691E5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6666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74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93B77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644169" y="1991825"/>
            <a:ext cx="3569625" cy="115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0" name="Shape 10"/>
          <p:cNvGrpSpPr/>
          <p:nvPr/>
        </p:nvGrpSpPr>
        <p:grpSpPr>
          <a:xfrm rot="-5400000">
            <a:off x="1214655" y="2241857"/>
            <a:ext cx="1401157" cy="3944778"/>
            <a:chOff x="818425" y="238125"/>
            <a:chExt cx="1395575" cy="5238750"/>
          </a:xfrm>
        </p:grpSpPr>
        <p:sp>
          <p:nvSpPr>
            <p:cNvPr id="11" name="Shape 11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grpSp>
          <p:nvGrpSpPr>
            <p:cNvPr id="12" name="Shape 1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" name="Shape 1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sp>
          <p:nvSpPr>
            <p:cNvPr id="32" name="Shape 3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grpSp>
          <p:nvGrpSpPr>
            <p:cNvPr id="33" name="Shape 3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sp>
          <p:nvSpPr>
            <p:cNvPr id="39" name="Shape 3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40" name="Shape 40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41" name="Shape 41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42" name="Shape 4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grpSp>
          <p:nvGrpSpPr>
            <p:cNvPr id="43" name="Shape 4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" name="Shape 4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grpSp>
          <p:nvGrpSpPr>
            <p:cNvPr id="47" name="Shape 4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8" name="Shape 4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grpSp>
          <p:nvGrpSpPr>
            <p:cNvPr id="51" name="Shape 51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2" name="Shape 5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53" name="Shape 5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5" name="Shape 5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sp>
          <p:nvSpPr>
            <p:cNvPr id="59" name="Shape 5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60" name="Shape 60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61" name="Shape 61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grpSp>
          <p:nvGrpSpPr>
            <p:cNvPr id="62" name="Shape 6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3" name="Shape 6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64" name="Shape 64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65" name="Shape 6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</p:grpSp>
      <p:grpSp>
        <p:nvGrpSpPr>
          <p:cNvPr id="67" name="Shape 67"/>
          <p:cNvGrpSpPr/>
          <p:nvPr/>
        </p:nvGrpSpPr>
        <p:grpSpPr>
          <a:xfrm rot="5400000">
            <a:off x="4242180" y="-1043217"/>
            <a:ext cx="1401157" cy="3944779"/>
            <a:chOff x="818425" y="238125"/>
            <a:chExt cx="1395575" cy="5238750"/>
          </a:xfrm>
        </p:grpSpPr>
        <p:sp>
          <p:nvSpPr>
            <p:cNvPr id="68" name="Shape 6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grpSp>
          <p:nvGrpSpPr>
            <p:cNvPr id="69" name="Shape 6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0" name="Shape 70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71" name="Shape 71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83" name="Shape 8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84" name="Shape 84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sp>
          <p:nvSpPr>
            <p:cNvPr id="89" name="Shape 8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grpSp>
          <p:nvGrpSpPr>
            <p:cNvPr id="90" name="Shape 90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1" name="Shape 91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sp>
          <p:nvSpPr>
            <p:cNvPr id="96" name="Shape 9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97" name="Shape 9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98" name="Shape 9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99" name="Shape 9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grpSp>
          <p:nvGrpSpPr>
            <p:cNvPr id="100" name="Shape 100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1" name="Shape 10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03" name="Shape 10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grpSp>
          <p:nvGrpSpPr>
            <p:cNvPr id="104" name="Shape 104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5" name="Shape 10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grpSp>
          <p:nvGrpSpPr>
            <p:cNvPr id="108" name="Shape 10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grpSp>
          <p:nvGrpSpPr>
            <p:cNvPr id="111" name="Shape 111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2" name="Shape 1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sp>
          <p:nvSpPr>
            <p:cNvPr id="116" name="Shape 11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17" name="Shape 11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18" name="Shape 11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grpSp>
          <p:nvGrpSpPr>
            <p:cNvPr id="119" name="Shape 11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0" name="Shape 120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702369" y="2161800"/>
            <a:ext cx="3453300" cy="819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2250" i="1"/>
            </a:lvl1pPr>
            <a:lvl2pPr lvl="1" algn="ctr" rtl="0">
              <a:spcBef>
                <a:spcPts val="0"/>
              </a:spcBef>
              <a:buSzPct val="100000"/>
              <a:defRPr sz="2250" i="1"/>
            </a:lvl2pPr>
            <a:lvl3pPr lvl="2" algn="ctr" rtl="0">
              <a:spcBef>
                <a:spcPts val="0"/>
              </a:spcBef>
              <a:buSzPct val="100000"/>
              <a:defRPr sz="2250" i="1"/>
            </a:lvl3pPr>
            <a:lvl4pPr lvl="3" algn="ctr" rtl="0">
              <a:spcBef>
                <a:spcPts val="0"/>
              </a:spcBef>
              <a:buSzPct val="100000"/>
              <a:defRPr sz="2250" i="1"/>
            </a:lvl4pPr>
            <a:lvl5pPr lvl="4" algn="ctr" rtl="0">
              <a:spcBef>
                <a:spcPts val="0"/>
              </a:spcBef>
              <a:buSzPct val="100000"/>
              <a:defRPr sz="2250" i="1"/>
            </a:lvl5pPr>
            <a:lvl6pPr lvl="5" algn="ctr" rtl="0">
              <a:spcBef>
                <a:spcPts val="0"/>
              </a:spcBef>
              <a:buSzPct val="100000"/>
              <a:defRPr sz="2250" i="1"/>
            </a:lvl6pPr>
            <a:lvl7pPr lvl="6" algn="ctr" rtl="0">
              <a:spcBef>
                <a:spcPts val="0"/>
              </a:spcBef>
              <a:buSzPct val="100000"/>
              <a:defRPr sz="2250" i="1"/>
            </a:lvl7pPr>
            <a:lvl8pPr lvl="7" algn="ctr" rtl="0">
              <a:spcBef>
                <a:spcPts val="0"/>
              </a:spcBef>
              <a:buSzPct val="100000"/>
              <a:defRPr sz="2250" i="1"/>
            </a:lvl8pPr>
            <a:lvl9pPr lvl="8" algn="ctr">
              <a:spcBef>
                <a:spcPts val="0"/>
              </a:spcBef>
              <a:buSzPct val="100000"/>
              <a:defRPr sz="2250" i="1"/>
            </a:lvl9pPr>
          </a:lstStyle>
          <a:p>
            <a:endParaRPr/>
          </a:p>
        </p:txBody>
      </p:sp>
      <p:grpSp>
        <p:nvGrpSpPr>
          <p:cNvPr id="186" name="Shape 186"/>
          <p:cNvGrpSpPr/>
          <p:nvPr/>
        </p:nvGrpSpPr>
        <p:grpSpPr>
          <a:xfrm>
            <a:off x="602236" y="3161505"/>
            <a:ext cx="5634950" cy="1540195"/>
            <a:chOff x="802980" y="3161504"/>
            <a:chExt cx="7513267" cy="1540195"/>
          </a:xfrm>
        </p:grpSpPr>
        <p:sp>
          <p:nvSpPr>
            <p:cNvPr id="187" name="Shape 187"/>
            <p:cNvSpPr/>
            <p:nvPr/>
          </p:nvSpPr>
          <p:spPr>
            <a:xfrm rot="5400000">
              <a:off x="2822647" y="2524129"/>
              <a:ext cx="1042613" cy="2505030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88" name="Shape 188"/>
            <p:cNvSpPr/>
            <p:nvPr/>
          </p:nvSpPr>
          <p:spPr>
            <a:xfrm rot="3020914">
              <a:off x="1433467" y="3420609"/>
              <a:ext cx="380422" cy="501592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grpSp>
          <p:nvGrpSpPr>
            <p:cNvPr id="189" name="Shape 189"/>
            <p:cNvGrpSpPr/>
            <p:nvPr/>
          </p:nvGrpSpPr>
          <p:grpSpPr>
            <a:xfrm rot="7357511">
              <a:off x="7243957" y="3657662"/>
              <a:ext cx="194494" cy="389007"/>
              <a:chOff x="3253150" y="2320925"/>
              <a:chExt cx="149800" cy="299575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grpSp>
          <p:nvGrpSpPr>
            <p:cNvPr id="192" name="Shape 192"/>
            <p:cNvGrpSpPr/>
            <p:nvPr/>
          </p:nvGrpSpPr>
          <p:grpSpPr>
            <a:xfrm rot="-5400000">
              <a:off x="5247911" y="2613432"/>
              <a:ext cx="1225750" cy="2321893"/>
              <a:chOff x="3487525" y="3986125"/>
              <a:chExt cx="766525" cy="1452000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sp>
          <p:nvSpPr>
            <p:cNvPr id="197" name="Shape 197"/>
            <p:cNvSpPr/>
            <p:nvPr/>
          </p:nvSpPr>
          <p:spPr>
            <a:xfrm>
              <a:off x="4524477" y="3819969"/>
              <a:ext cx="329751" cy="332091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98" name="Shape 198"/>
            <p:cNvSpPr/>
            <p:nvPr/>
          </p:nvSpPr>
          <p:spPr>
            <a:xfrm rot="3958791">
              <a:off x="1686044" y="3770048"/>
              <a:ext cx="246705" cy="382854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99" name="Shape 199"/>
            <p:cNvSpPr/>
            <p:nvPr/>
          </p:nvSpPr>
          <p:spPr>
            <a:xfrm rot="-5400000">
              <a:off x="7509304" y="3218900"/>
              <a:ext cx="191688" cy="700697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200" name="Shape 200"/>
            <p:cNvSpPr/>
            <p:nvPr/>
          </p:nvSpPr>
          <p:spPr>
            <a:xfrm rot="6864207">
              <a:off x="906951" y="3174040"/>
              <a:ext cx="298273" cy="420558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201" name="Shape 201"/>
            <p:cNvSpPr/>
            <p:nvPr/>
          </p:nvSpPr>
          <p:spPr>
            <a:xfrm rot="-1473928">
              <a:off x="7955495" y="3223413"/>
              <a:ext cx="317583" cy="276823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grpSp>
          <p:nvGrpSpPr>
            <p:cNvPr id="202" name="Shape 202"/>
            <p:cNvGrpSpPr/>
            <p:nvPr/>
          </p:nvGrpSpPr>
          <p:grpSpPr>
            <a:xfrm rot="4061875">
              <a:off x="4563803" y="4379794"/>
              <a:ext cx="251087" cy="298303"/>
              <a:chOff x="4157100" y="2900650"/>
              <a:chExt cx="206200" cy="244975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71731" y="586975"/>
            <a:ext cx="45072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71731" y="1504950"/>
            <a:ext cx="4507200" cy="3255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09" name="Shape 209"/>
          <p:cNvGrpSpPr/>
          <p:nvPr/>
        </p:nvGrpSpPr>
        <p:grpSpPr>
          <a:xfrm>
            <a:off x="5331181" y="-58105"/>
            <a:ext cx="1050868" cy="5259704"/>
            <a:chOff x="818425" y="238125"/>
            <a:chExt cx="1395575" cy="5238750"/>
          </a:xfrm>
        </p:grpSpPr>
        <p:sp>
          <p:nvSpPr>
            <p:cNvPr id="210" name="Shape 210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grpSp>
          <p:nvGrpSpPr>
            <p:cNvPr id="211" name="Shape 211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2" name="Shape 21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13" name="Shape 21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14" name="Shape 214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17" name="Shape 21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18" name="Shape 21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22" name="Shape 22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23" name="Shape 22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24" name="Shape 224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25" name="Shape 22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27" name="Shape 22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28" name="Shape 22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30" name="Shape 230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sp>
          <p:nvSpPr>
            <p:cNvPr id="231" name="Shape 231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grpSp>
          <p:nvGrpSpPr>
            <p:cNvPr id="232" name="Shape 23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3" name="Shape 23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37" name="Shape 23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sp>
          <p:nvSpPr>
            <p:cNvPr id="238" name="Shape 23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239" name="Shape 23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240" name="Shape 240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241" name="Shape 241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grpSp>
          <p:nvGrpSpPr>
            <p:cNvPr id="242" name="Shape 24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3" name="Shape 24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44" name="Shape 24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grpSp>
          <p:nvGrpSpPr>
            <p:cNvPr id="246" name="Shape 24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7" name="Shape 24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49" name="Shape 24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grpSp>
          <p:nvGrpSpPr>
            <p:cNvPr id="250" name="Shape 250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1" name="Shape 251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52" name="Shape 25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grpSp>
          <p:nvGrpSpPr>
            <p:cNvPr id="253" name="Shape 25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4" name="Shape 25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55" name="Shape 25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56" name="Shape 25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57" name="Shape 25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sp>
          <p:nvSpPr>
            <p:cNvPr id="258" name="Shape 25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259" name="Shape 25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260" name="Shape 260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grpSp>
          <p:nvGrpSpPr>
            <p:cNvPr id="261" name="Shape 261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2" name="Shape 26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63" name="Shape 26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</p:grpSp>
      <p:grpSp>
        <p:nvGrpSpPr>
          <p:cNvPr id="266" name="Shape 266"/>
          <p:cNvGrpSpPr/>
          <p:nvPr/>
        </p:nvGrpSpPr>
        <p:grpSpPr>
          <a:xfrm rot="-9319279">
            <a:off x="339001" y="791963"/>
            <a:ext cx="218935" cy="362695"/>
            <a:chOff x="4217025" y="773800"/>
            <a:chExt cx="290750" cy="361250"/>
          </a:xfrm>
        </p:grpSpPr>
        <p:sp>
          <p:nvSpPr>
            <p:cNvPr id="267" name="Shape 26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0" t="0" r="0" b="0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268" name="Shape 26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0" t="0" r="0" b="0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269" name="Shape 269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0" t="0" r="0" b="0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71731" y="586975"/>
            <a:ext cx="45072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71731" y="1581150"/>
            <a:ext cx="2187675" cy="3003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 sz="1350"/>
            </a:lvl1pPr>
            <a:lvl2pPr lvl="1">
              <a:spcBef>
                <a:spcPts val="0"/>
              </a:spcBef>
              <a:buSzPct val="100000"/>
              <a:defRPr sz="1350"/>
            </a:lvl2pPr>
            <a:lvl3pPr lvl="2">
              <a:spcBef>
                <a:spcPts val="0"/>
              </a:spcBef>
              <a:buSzPct val="100000"/>
              <a:defRPr sz="1350"/>
            </a:lvl3pPr>
            <a:lvl4pPr lvl="3">
              <a:spcBef>
                <a:spcPts val="0"/>
              </a:spcBef>
              <a:buSzPct val="100000"/>
              <a:defRPr sz="1350"/>
            </a:lvl4pPr>
            <a:lvl5pPr lvl="4">
              <a:spcBef>
                <a:spcPts val="0"/>
              </a:spcBef>
              <a:buSzPct val="100000"/>
              <a:defRPr sz="1350"/>
            </a:lvl5pPr>
            <a:lvl6pPr lvl="5">
              <a:spcBef>
                <a:spcPts val="0"/>
              </a:spcBef>
              <a:buSzPct val="100000"/>
              <a:defRPr sz="1350"/>
            </a:lvl6pPr>
            <a:lvl7pPr lvl="6">
              <a:spcBef>
                <a:spcPts val="0"/>
              </a:spcBef>
              <a:buSzPct val="100000"/>
              <a:defRPr sz="1350"/>
            </a:lvl7pPr>
            <a:lvl8pPr lvl="7">
              <a:spcBef>
                <a:spcPts val="0"/>
              </a:spcBef>
              <a:buSzPct val="100000"/>
              <a:defRPr sz="1350"/>
            </a:lvl8pPr>
            <a:lvl9pPr lvl="8">
              <a:spcBef>
                <a:spcPts val="0"/>
              </a:spcBef>
              <a:buSzPct val="100000"/>
              <a:defRPr sz="1350"/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2"/>
          </p:nvPr>
        </p:nvSpPr>
        <p:spPr>
          <a:xfrm>
            <a:off x="2791225" y="1581150"/>
            <a:ext cx="2187674" cy="3003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 sz="1350"/>
            </a:lvl1pPr>
            <a:lvl2pPr lvl="1">
              <a:spcBef>
                <a:spcPts val="0"/>
              </a:spcBef>
              <a:buSzPct val="100000"/>
              <a:defRPr sz="1350"/>
            </a:lvl2pPr>
            <a:lvl3pPr lvl="2">
              <a:spcBef>
                <a:spcPts val="0"/>
              </a:spcBef>
              <a:buSzPct val="100000"/>
              <a:defRPr sz="1350"/>
            </a:lvl3pPr>
            <a:lvl4pPr lvl="3">
              <a:spcBef>
                <a:spcPts val="0"/>
              </a:spcBef>
              <a:buSzPct val="100000"/>
              <a:defRPr sz="1350"/>
            </a:lvl4pPr>
            <a:lvl5pPr lvl="4">
              <a:spcBef>
                <a:spcPts val="0"/>
              </a:spcBef>
              <a:buSzPct val="100000"/>
              <a:defRPr sz="1350"/>
            </a:lvl5pPr>
            <a:lvl6pPr lvl="5">
              <a:spcBef>
                <a:spcPts val="0"/>
              </a:spcBef>
              <a:buSzPct val="100000"/>
              <a:defRPr sz="1350"/>
            </a:lvl6pPr>
            <a:lvl7pPr lvl="6">
              <a:spcBef>
                <a:spcPts val="0"/>
              </a:spcBef>
              <a:buSzPct val="100000"/>
              <a:defRPr sz="1350"/>
            </a:lvl7pPr>
            <a:lvl8pPr lvl="7">
              <a:spcBef>
                <a:spcPts val="0"/>
              </a:spcBef>
              <a:buSzPct val="100000"/>
              <a:defRPr sz="1350"/>
            </a:lvl8pPr>
            <a:lvl9pPr lvl="8">
              <a:spcBef>
                <a:spcPts val="0"/>
              </a:spcBef>
              <a:buSzPct val="100000"/>
              <a:defRPr sz="1350"/>
            </a:lvl9pPr>
          </a:lstStyle>
          <a:p>
            <a:endParaRPr/>
          </a:p>
        </p:txBody>
      </p:sp>
      <p:grpSp>
        <p:nvGrpSpPr>
          <p:cNvPr id="274" name="Shape 274"/>
          <p:cNvGrpSpPr/>
          <p:nvPr/>
        </p:nvGrpSpPr>
        <p:grpSpPr>
          <a:xfrm>
            <a:off x="5331181" y="-58105"/>
            <a:ext cx="1050868" cy="5259704"/>
            <a:chOff x="818425" y="238125"/>
            <a:chExt cx="1395575" cy="5238750"/>
          </a:xfrm>
        </p:grpSpPr>
        <p:sp>
          <p:nvSpPr>
            <p:cNvPr id="275" name="Shape 27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grpSp>
          <p:nvGrpSpPr>
            <p:cNvPr id="276" name="Shape 27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77" name="Shape 27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78" name="Shape 27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79" name="Shape 27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80" name="Shape 280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81" name="Shape 281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82" name="Shape 28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86" name="Shape 28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87" name="Shape 28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89" name="Shape 28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92" name="Shape 29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94" name="Shape 294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95" name="Shape 29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sp>
          <p:nvSpPr>
            <p:cNvPr id="296" name="Shape 29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grpSp>
          <p:nvGrpSpPr>
            <p:cNvPr id="297" name="Shape 29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98" name="Shape 29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sp>
          <p:nvSpPr>
            <p:cNvPr id="303" name="Shape 30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304" name="Shape 304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305" name="Shape 30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306" name="Shape 30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grpSp>
          <p:nvGrpSpPr>
            <p:cNvPr id="307" name="Shape 30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08" name="Shape 30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10" name="Shape 3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grpSp>
          <p:nvGrpSpPr>
            <p:cNvPr id="311" name="Shape 311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2" name="Shape 31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13" name="Shape 31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grpSp>
          <p:nvGrpSpPr>
            <p:cNvPr id="315" name="Shape 31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6" name="Shape 31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17" name="Shape 31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grpSp>
          <p:nvGrpSpPr>
            <p:cNvPr id="318" name="Shape 31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19" name="Shape 31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20" name="Shape 32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21" name="Shape 32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22" name="Shape 32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  <p:sp>
          <p:nvSpPr>
            <p:cNvPr id="323" name="Shape 32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324" name="Shape 324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325" name="Shape 32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grpSp>
          <p:nvGrpSpPr>
            <p:cNvPr id="326" name="Shape 32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27" name="Shape 32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28" name="Shape 32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29" name="Shape 32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  <p:sp>
            <p:nvSpPr>
              <p:cNvPr id="330" name="Shape 330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050"/>
              </a:p>
            </p:txBody>
          </p:sp>
        </p:grpSp>
      </p:grpSp>
      <p:grpSp>
        <p:nvGrpSpPr>
          <p:cNvPr id="331" name="Shape 331"/>
          <p:cNvGrpSpPr/>
          <p:nvPr/>
        </p:nvGrpSpPr>
        <p:grpSpPr>
          <a:xfrm rot="-9319279">
            <a:off x="339001" y="791963"/>
            <a:ext cx="218935" cy="362695"/>
            <a:chOff x="4217025" y="773800"/>
            <a:chExt cx="290750" cy="361250"/>
          </a:xfrm>
        </p:grpSpPr>
        <p:sp>
          <p:nvSpPr>
            <p:cNvPr id="332" name="Shape 332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0" t="0" r="0" b="0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333" name="Shape 333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0" t="0" r="0" b="0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334" name="Shape 334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0" t="0" r="0" b="0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731" y="586975"/>
            <a:ext cx="45072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731" y="1504950"/>
            <a:ext cx="4507200" cy="3080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BDCC64"/>
              </a:buClr>
              <a:buFont typeface="Neuton"/>
              <a:buChar char="✢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lvl="1">
              <a:spcBef>
                <a:spcPts val="48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>
              <a:spcBef>
                <a:spcPts val="48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" dirty="0" smtClean="0"/>
              <a:t>Dialogue Story Plan- Characters and Setting</a:t>
            </a: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4005946" y="3701143"/>
            <a:ext cx="2447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Wednesday, 11 March 2020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Creative Writing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Story Writing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731" y="465049"/>
            <a:ext cx="4507200" cy="857400"/>
          </a:xfrm>
        </p:spPr>
        <p:txBody>
          <a:bodyPr/>
          <a:lstStyle/>
          <a:p>
            <a:r>
              <a:rPr lang="en-US" dirty="0" smtClean="0"/>
              <a:t>Do Now		3-11-20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n-US" altLang="ko-KR" sz="2000" dirty="0">
                <a:ea typeface="굴림" charset="-127"/>
              </a:rPr>
              <a:t>While Mrs. Corbett takes attendance, write your gratitude journal for today.</a:t>
            </a:r>
          </a:p>
          <a:p>
            <a:pPr marL="285750" indent="-285750"/>
            <a:r>
              <a:rPr lang="en-US" altLang="ko-KR" sz="2000" dirty="0">
                <a:ea typeface="굴림" charset="-127"/>
              </a:rPr>
              <a:t>Remember to include:</a:t>
            </a:r>
          </a:p>
          <a:p>
            <a:pPr marL="1028700" lvl="1">
              <a:buFont typeface="Arial" pitchFamily="34" charset="0"/>
              <a:buChar char="•"/>
            </a:pPr>
            <a:r>
              <a:rPr lang="en-US" altLang="ko-KR" sz="2000" dirty="0">
                <a:ea typeface="굴림" charset="-127"/>
              </a:rPr>
              <a:t>Today’s date</a:t>
            </a:r>
          </a:p>
          <a:p>
            <a:pPr marL="1028700" lvl="1">
              <a:buFont typeface="Arial" pitchFamily="34" charset="0"/>
              <a:buChar char="•"/>
            </a:pPr>
            <a:r>
              <a:rPr lang="en-US" altLang="ko-KR" sz="2000" dirty="0">
                <a:ea typeface="굴림" charset="-127"/>
              </a:rPr>
              <a:t>Three things you are grateful for</a:t>
            </a:r>
          </a:p>
          <a:p>
            <a:pPr marL="1028700" lvl="1">
              <a:buFont typeface="Arial" pitchFamily="34" charset="0"/>
              <a:buChar char="•"/>
            </a:pPr>
            <a:r>
              <a:rPr lang="en-US" altLang="ko-KR" sz="2000" dirty="0">
                <a:ea typeface="굴림" charset="-127"/>
              </a:rPr>
              <a:t>Elaborate on one thing by writing 3-5 sentences about it</a:t>
            </a:r>
          </a:p>
          <a:p>
            <a:pPr marL="285750" indent="-285750"/>
            <a:r>
              <a:rPr lang="en-US" altLang="ko-KR" sz="2000" dirty="0">
                <a:ea typeface="굴림" charset="-127"/>
              </a:rPr>
              <a:t>Keep your paper out so Mrs. Corbett can come around and give you points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5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31" y="447631"/>
            <a:ext cx="4666326" cy="857400"/>
          </a:xfrm>
        </p:spPr>
        <p:txBody>
          <a:bodyPr/>
          <a:lstStyle/>
          <a:p>
            <a:r>
              <a:rPr lang="en-US" dirty="0" smtClean="0"/>
              <a:t>Finished with Dialogue Prompts?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731" y="1208856"/>
            <a:ext cx="4666326" cy="3255600"/>
          </a:xfrm>
        </p:spPr>
        <p:txBody>
          <a:bodyPr/>
          <a:lstStyle/>
          <a:p>
            <a:r>
              <a:rPr lang="en-US" sz="2000" dirty="0" smtClean="0"/>
              <a:t>If you did not finish the Dialogue Prompts activity from yesterday, make sure you do so now.</a:t>
            </a:r>
          </a:p>
          <a:p>
            <a:r>
              <a:rPr lang="en-US" sz="2000" dirty="0" smtClean="0"/>
              <a:t>If you are finished (or once you finish) choose one conversation you wrote as the inspiration for your next story.</a:t>
            </a:r>
          </a:p>
          <a:p>
            <a:r>
              <a:rPr lang="en-US" sz="2000" dirty="0" smtClean="0"/>
              <a:t>The dialogue you wrote will appear in your story.</a:t>
            </a:r>
          </a:p>
          <a:p>
            <a:pPr lvl="2"/>
            <a:r>
              <a:rPr lang="en-US" sz="2000" dirty="0" smtClean="0"/>
              <a:t>The way you wrote it initially is not set in stone, you may make changes if your story warrants it.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479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Characters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Who are the characters who will be in your story? (you have space for five, you need at least 3)</a:t>
            </a:r>
          </a:p>
          <a:p>
            <a:r>
              <a:rPr lang="en-US" sz="1600" dirty="0" smtClean="0"/>
              <a:t>When in the story will each of them appear?</a:t>
            </a:r>
          </a:p>
          <a:p>
            <a:r>
              <a:rPr lang="en-US" sz="1600" dirty="0" smtClean="0"/>
              <a:t>Who is the main character? What is important to them? What problem will they face? What do they want?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159" t="22546" r="56698" b="9955"/>
          <a:stretch/>
        </p:blipFill>
        <p:spPr>
          <a:xfrm>
            <a:off x="3065418" y="1581150"/>
            <a:ext cx="2029096" cy="29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31" y="499885"/>
            <a:ext cx="4507200" cy="857400"/>
          </a:xfrm>
        </p:spPr>
        <p:txBody>
          <a:bodyPr/>
          <a:lstStyle/>
          <a:p>
            <a:r>
              <a:rPr lang="en-US" dirty="0" smtClean="0"/>
              <a:t>Planning Setting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731" y="1450514"/>
            <a:ext cx="2187675" cy="3278239"/>
          </a:xfrm>
        </p:spPr>
        <p:txBody>
          <a:bodyPr/>
          <a:lstStyle/>
          <a:p>
            <a:r>
              <a:rPr lang="en-US" sz="1600" dirty="0" smtClean="0"/>
              <a:t>The setting gives your characters a place to act and react.</a:t>
            </a:r>
          </a:p>
          <a:p>
            <a:r>
              <a:rPr lang="en-US" sz="1600" dirty="0" smtClean="0"/>
              <a:t>You must assume your reader has not been to the setting you are creating, so you need to describe it for them.</a:t>
            </a:r>
          </a:p>
          <a:p>
            <a:r>
              <a:rPr lang="en-US" sz="1600" dirty="0" smtClean="0"/>
              <a:t>What does it look like, what do your characters see, smell, feel, hear? </a:t>
            </a:r>
            <a:endParaRPr lang="en-US" sz="1600" dirty="0"/>
          </a:p>
          <a:p>
            <a:r>
              <a:rPr lang="en-US" sz="1600" dirty="0" smtClean="0"/>
              <a:t>What time of day is it? What time of year is it?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159" t="23929" r="56698" b="12725"/>
          <a:stretch/>
        </p:blipFill>
        <p:spPr>
          <a:xfrm>
            <a:off x="2960914" y="1486630"/>
            <a:ext cx="2365085" cy="32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32701" y="1212565"/>
            <a:ext cx="3453300" cy="2619206"/>
          </a:xfrm>
        </p:spPr>
        <p:txBody>
          <a:bodyPr/>
          <a:lstStyle/>
          <a:p>
            <a:r>
              <a:rPr lang="en-US" sz="3600" dirty="0" smtClean="0"/>
              <a:t>Closure</a:t>
            </a:r>
          </a:p>
          <a:p>
            <a:endParaRPr lang="en-US" sz="3600" dirty="0" smtClean="0"/>
          </a:p>
          <a:p>
            <a:r>
              <a:rPr lang="en-US" sz="2400" dirty="0" smtClean="0"/>
              <a:t>If you did not turn in your Dialogue Prompts, do so now.</a:t>
            </a:r>
          </a:p>
          <a:p>
            <a:r>
              <a:rPr lang="en-US" sz="2400" dirty="0" smtClean="0"/>
              <a:t>If you were working on the Planning Handouts, keep those for now.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64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305</Words>
  <Application>Microsoft Office PowerPoint</Application>
  <PresentationFormat>Custom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Yellowtail</vt:lpstr>
      <vt:lpstr>Arial</vt:lpstr>
      <vt:lpstr>굴림</vt:lpstr>
      <vt:lpstr>Neuton</vt:lpstr>
      <vt:lpstr>Ceres template</vt:lpstr>
      <vt:lpstr>Dialogue Story Plan- Characters and Setting</vt:lpstr>
      <vt:lpstr>Do Now  3-11-20</vt:lpstr>
      <vt:lpstr>Finished with Dialogue Prompts?</vt:lpstr>
      <vt:lpstr>Planning Characters</vt:lpstr>
      <vt:lpstr>Planning Setting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Dialogue Story Plan- Characters and Setting</dc:title>
  <dc:creator>KCORBETT</dc:creator>
  <cp:lastModifiedBy>kcorbett</cp:lastModifiedBy>
  <cp:revision>4</cp:revision>
  <dcterms:modified xsi:type="dcterms:W3CDTF">2020-03-11T13:39:05Z</dcterms:modified>
</cp:coreProperties>
</file>