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99592" y="1496978"/>
            <a:ext cx="8028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Finish Story Planning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2298358"/>
            <a:ext cx="8028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Thursday, 12 March 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Creative Writing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Story Writing</a:t>
            </a:r>
            <a:endParaRPr kumimoji="0"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hlinkClick r:id="rId3"/>
          </p:cNvPr>
          <p:cNvSpPr txBox="1"/>
          <p:nvPr/>
        </p:nvSpPr>
        <p:spPr>
          <a:xfrm>
            <a:off x="0" y="6577300"/>
            <a:ext cx="9144000" cy="215444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71730" y="465049"/>
            <a:ext cx="7340629" cy="8574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 Now		3-12-20</a:t>
            </a:r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471730" y="1504950"/>
            <a:ext cx="7916694" cy="4516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ko-KR" sz="2400" dirty="0" smtClean="0">
                <a:ea typeface="굴림" charset="-127"/>
              </a:rPr>
              <a:t>While Mrs. Corbett takes attendance, write your gratitude journal for today.</a:t>
            </a:r>
          </a:p>
          <a:p>
            <a:pPr marL="285750" indent="-285750"/>
            <a:r>
              <a:rPr lang="en-US" altLang="ko-KR" sz="2400" dirty="0" smtClean="0">
                <a:ea typeface="굴림" charset="-127"/>
              </a:rPr>
              <a:t>Remember to include:</a:t>
            </a:r>
          </a:p>
          <a:p>
            <a:pPr marL="1028700" lvl="1">
              <a:buFont typeface="Arial" pitchFamily="34" charset="0"/>
              <a:buChar char="•"/>
            </a:pPr>
            <a:r>
              <a:rPr lang="en-US" altLang="ko-KR" sz="2400" dirty="0" smtClean="0">
                <a:ea typeface="굴림" charset="-127"/>
              </a:rPr>
              <a:t>Today’s date</a:t>
            </a:r>
          </a:p>
          <a:p>
            <a:pPr marL="1028700" lvl="1">
              <a:buFont typeface="Arial" pitchFamily="34" charset="0"/>
              <a:buChar char="•"/>
            </a:pPr>
            <a:r>
              <a:rPr lang="en-US" altLang="ko-KR" sz="2400" dirty="0" smtClean="0">
                <a:ea typeface="굴림" charset="-127"/>
              </a:rPr>
              <a:t>Three things you are grateful for</a:t>
            </a:r>
          </a:p>
          <a:p>
            <a:pPr marL="1028700" lvl="1">
              <a:buFont typeface="Arial" pitchFamily="34" charset="0"/>
              <a:buChar char="•"/>
            </a:pPr>
            <a:r>
              <a:rPr lang="en-US" altLang="ko-KR" sz="2400" dirty="0" smtClean="0">
                <a:ea typeface="굴림" charset="-127"/>
              </a:rPr>
              <a:t>Elaborate on one thing by writing 3-5 sentences about it</a:t>
            </a:r>
          </a:p>
          <a:p>
            <a:pPr marL="285750" indent="-285750"/>
            <a:r>
              <a:rPr lang="en-US" altLang="ko-KR" sz="2400" dirty="0" smtClean="0">
                <a:ea typeface="굴림" charset="-127"/>
              </a:rPr>
              <a:t>Keep your paper out so Mrs. Corbett can come around and give you points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730" y="447631"/>
            <a:ext cx="8492757" cy="8574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Finished with Dialogue Prompts?</a:t>
            </a:r>
            <a:endParaRPr lang="en-US" sz="40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1729" y="1305030"/>
            <a:ext cx="7916695" cy="50042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If you did not finish the Dialogue Prompts activity   from Tuesday, make sure you do so now.</a:t>
            </a:r>
          </a:p>
          <a:p>
            <a:r>
              <a:rPr lang="en-US" sz="2400" dirty="0" smtClean="0"/>
              <a:t>If you are finished (or once you finish) choose one  conversation you wrote as the inspiration for your   next story.</a:t>
            </a:r>
          </a:p>
          <a:p>
            <a:r>
              <a:rPr lang="en-US" sz="2400" dirty="0" smtClean="0"/>
              <a:t>The dialogue you wrote will appear in your story.</a:t>
            </a:r>
          </a:p>
          <a:p>
            <a:pPr lvl="2"/>
            <a:r>
              <a:rPr lang="en-US" dirty="0" smtClean="0"/>
              <a:t>The way you wrote it initially is not set in        stone, you may make changes if your story     warrants it.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404664"/>
            <a:ext cx="7268621" cy="8574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Planning Characters</a:t>
            </a:r>
            <a:endParaRPr lang="en-US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71731" y="1581150"/>
            <a:ext cx="3527995" cy="3003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Who are the characters who will be in your story?  (you have space for five, you need at least 3)</a:t>
            </a:r>
          </a:p>
          <a:p>
            <a:r>
              <a:rPr lang="en-US" sz="2000" dirty="0" smtClean="0"/>
              <a:t>When in the story will     each of them appear?</a:t>
            </a:r>
          </a:p>
          <a:p>
            <a:r>
              <a:rPr lang="en-US" sz="2000" dirty="0" smtClean="0"/>
              <a:t>Who is the main                 character? What is            important to them? What problem will they face? What do they want?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59" t="22546" r="56698" b="9955"/>
          <a:stretch/>
        </p:blipFill>
        <p:spPr>
          <a:xfrm>
            <a:off x="4644008" y="1581150"/>
            <a:ext cx="374441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3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1731" y="499885"/>
            <a:ext cx="4507200" cy="8574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Planning Setting</a:t>
            </a:r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71731" y="1450514"/>
            <a:ext cx="3812237" cy="32782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setting gives your         characters a place to act    and react.</a:t>
            </a:r>
          </a:p>
          <a:p>
            <a:r>
              <a:rPr lang="en-US" sz="2000" dirty="0" smtClean="0"/>
              <a:t>You must assume your reader has not been to the       setting you are creating, so you need to describe it for them.</a:t>
            </a:r>
          </a:p>
          <a:p>
            <a:r>
              <a:rPr lang="en-US" sz="2000" dirty="0" smtClean="0"/>
              <a:t>What does it look like, what do your characters see,      smell, feel, hear? </a:t>
            </a:r>
          </a:p>
          <a:p>
            <a:r>
              <a:rPr lang="en-US" sz="2000" dirty="0" smtClean="0"/>
              <a:t>What time of day is it?     What time of year is it?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59" t="23929" r="56698" b="12725"/>
          <a:stretch/>
        </p:blipFill>
        <p:spPr>
          <a:xfrm>
            <a:off x="4860032" y="1483667"/>
            <a:ext cx="3589221" cy="48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9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331640" y="404664"/>
            <a:ext cx="568863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/>
              <a:t>Closure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If you did not turn in </a:t>
            </a:r>
            <a:r>
              <a:rPr lang="en-US" sz="3600" dirty="0" smtClean="0"/>
              <a:t> your </a:t>
            </a:r>
            <a:r>
              <a:rPr lang="en-US" sz="3600" dirty="0"/>
              <a:t>Dialogue Prompts, do so now.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Turn in planning          handouts if you           finished those as well.</a:t>
            </a:r>
            <a:endParaRPr lang="en-US" sz="3600" dirty="0"/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0" y="6577300"/>
            <a:ext cx="9144000" cy="215444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317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맑은 고딕</vt:lpstr>
      <vt:lpstr>Arial</vt:lpstr>
      <vt:lpstr>굴림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 Illustration PowerPoint Templates Design-pptx</dc:title>
  <dc:creator>ALLPPT.COM</dc:creator>
  <cp:lastModifiedBy>kcorbett</cp:lastModifiedBy>
  <cp:revision>8</cp:revision>
  <dcterms:created xsi:type="dcterms:W3CDTF">2012-06-12T07:17:23Z</dcterms:created>
  <dcterms:modified xsi:type="dcterms:W3CDTF">2020-03-12T13:30:01Z</dcterms:modified>
</cp:coreProperties>
</file>