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606" y="7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2020-03-12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25368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2020-03-12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21001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52736"/>
          </a:xfrm>
        </p:spPr>
        <p:txBody>
          <a:bodyPr/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edit Master title style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2020-03-12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9401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2020-03-12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19799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2020-03-12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45900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2020-03-12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34140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778"/>
            <a:ext cx="9144000" cy="1052736"/>
          </a:xfrm>
        </p:spPr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2020-03-12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78738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2020-03-12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60371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2020-03-12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46782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2020-03-12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8806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6778"/>
            <a:ext cx="9144000" cy="10527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ko-KR" dirty="0" smtClean="0"/>
              <a:t> Click to edit Master title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ko-KR" dirty="0" smtClean="0"/>
              <a:t>Click to edit Master text styles</a:t>
            </a:r>
          </a:p>
          <a:p>
            <a:pPr lvl="1"/>
            <a:r>
              <a:rPr lang="en-US" altLang="ko-KR" dirty="0" smtClean="0"/>
              <a:t>Second level</a:t>
            </a:r>
          </a:p>
          <a:p>
            <a:pPr lvl="2"/>
            <a:r>
              <a:rPr lang="en-US" altLang="ko-KR" dirty="0" smtClean="0"/>
              <a:t>Third level</a:t>
            </a:r>
          </a:p>
          <a:p>
            <a:pPr lvl="3"/>
            <a:r>
              <a:rPr lang="en-US" altLang="ko-KR" dirty="0" smtClean="0"/>
              <a:t>Fourth level</a:t>
            </a:r>
          </a:p>
          <a:p>
            <a:pPr lvl="4"/>
            <a:r>
              <a:rPr lang="en-US" altLang="ko-KR" dirty="0" smtClean="0"/>
              <a:t>Fifth level</a:t>
            </a:r>
            <a:endParaRPr lang="ko-KR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E587EC-4A3E-4030-BABC-5E0C0236501C}" type="datetimeFigureOut">
              <a:rPr lang="ko-KR" altLang="en-US" smtClean="0"/>
              <a:t>2020-03-12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87824" y="3687415"/>
            <a:ext cx="54360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Thursday, 12 March 2020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English 9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Writing About Literature</a:t>
            </a:r>
            <a:endParaRPr kumimoji="0" lang="en-US" altLang="ko-KR" sz="1200" b="1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2987824" y="2348880"/>
            <a:ext cx="543609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altLang="ko-KR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Gathering Evidence Prewriting</a:t>
            </a:r>
            <a:endParaRPr lang="en-US" altLang="ko-KR" sz="3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22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0040"/>
            <a:ext cx="8229600" cy="1052736"/>
          </a:xfrm>
        </p:spPr>
        <p:txBody>
          <a:bodyPr/>
          <a:lstStyle/>
          <a:p>
            <a:r>
              <a:rPr lang="en-US" dirty="0" smtClean="0"/>
              <a:t>Do Now				3-12-20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68552"/>
          </a:xfrm>
        </p:spPr>
        <p:txBody>
          <a:bodyPr>
            <a:noAutofit/>
          </a:bodyPr>
          <a:lstStyle/>
          <a:p>
            <a:r>
              <a:rPr lang="en-US" sz="2000" b="1" i="1" dirty="0" smtClean="0"/>
              <a:t>Neither … nor</a:t>
            </a:r>
            <a:r>
              <a:rPr lang="en-US" sz="2000" dirty="0"/>
              <a:t> </a:t>
            </a:r>
            <a:r>
              <a:rPr lang="en-US" sz="2000" dirty="0" smtClean="0"/>
              <a:t>and </a:t>
            </a:r>
            <a:r>
              <a:rPr lang="en-US" sz="2000" b="1" i="1" dirty="0" smtClean="0"/>
              <a:t>either … or</a:t>
            </a:r>
            <a:r>
              <a:rPr lang="en-US" sz="2000" dirty="0" smtClean="0"/>
              <a:t> seem to be referring to two         different things, but watch out – </a:t>
            </a:r>
            <a:r>
              <a:rPr lang="en-US" sz="2000" b="1" i="1" dirty="0" smtClean="0"/>
              <a:t>neither</a:t>
            </a:r>
            <a:r>
              <a:rPr lang="en-US" sz="2000" i="1" dirty="0" smtClean="0"/>
              <a:t> </a:t>
            </a:r>
            <a:r>
              <a:rPr lang="en-US" sz="2000" dirty="0" smtClean="0"/>
              <a:t>and </a:t>
            </a:r>
            <a:r>
              <a:rPr lang="en-US" sz="2000" b="1" i="1" dirty="0" smtClean="0"/>
              <a:t>either</a:t>
            </a:r>
            <a:r>
              <a:rPr lang="en-US" sz="2000" dirty="0" smtClean="0"/>
              <a:t> are singular  pronouns, and they require singular verbs. </a:t>
            </a:r>
          </a:p>
          <a:p>
            <a:endParaRPr lang="en-US" sz="2000" b="1" i="1" dirty="0"/>
          </a:p>
          <a:p>
            <a:r>
              <a:rPr lang="en-US" sz="2000" dirty="0" smtClean="0"/>
              <a:t>Test your comprehension of </a:t>
            </a:r>
            <a:r>
              <a:rPr lang="en-US" sz="2000" b="1" i="1" dirty="0" smtClean="0"/>
              <a:t>neither … nor</a:t>
            </a:r>
            <a:r>
              <a:rPr lang="en-US" sz="2000" dirty="0" smtClean="0"/>
              <a:t> and </a:t>
            </a:r>
            <a:r>
              <a:rPr lang="en-US" sz="2000" b="1" i="1" dirty="0" smtClean="0"/>
              <a:t>either … or</a:t>
            </a:r>
            <a:r>
              <a:rPr lang="en-US" sz="2000" dirty="0" smtClean="0"/>
              <a:t> by    using them to combine the following sentences. (#1 is done for   you)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Jonas isn’t coming tonight. Marianne also isn’t coming.</a:t>
            </a:r>
          </a:p>
          <a:p>
            <a:pPr marL="857250" lvl="1" indent="-457200"/>
            <a:r>
              <a:rPr lang="en-US" sz="2000" dirty="0" smtClean="0"/>
              <a:t>Neither Jonas nor Marianne is coming tonight.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Tonight’s program could be Bach. It could also be Beethoven.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Houses can be built from wood. They can also be built from      brick.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Fox News is inaccurate. MSNBC is also pretty biased.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Gordon doesn’t like Chinese food. Sally also doesn’t like Chinese food.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84678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8032"/>
            <a:ext cx="8229600" cy="1052736"/>
          </a:xfrm>
        </p:spPr>
        <p:txBody>
          <a:bodyPr/>
          <a:lstStyle/>
          <a:p>
            <a:r>
              <a:rPr lang="en-US" sz="3200" dirty="0" smtClean="0"/>
              <a:t>Common Themes Identified Yesterday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/>
            <a:r>
              <a:rPr lang="en-US" dirty="0"/>
              <a:t>Fitting in</a:t>
            </a:r>
          </a:p>
          <a:p>
            <a:pPr marL="285750" indent="-285750"/>
            <a:r>
              <a:rPr lang="en-US" dirty="0"/>
              <a:t>Changing oneself</a:t>
            </a:r>
          </a:p>
          <a:p>
            <a:pPr marL="285750" indent="-285750"/>
            <a:r>
              <a:rPr lang="en-US" dirty="0"/>
              <a:t>Following crowds</a:t>
            </a:r>
          </a:p>
          <a:p>
            <a:pPr marL="285750" indent="-285750"/>
            <a:r>
              <a:rPr lang="en-US" dirty="0"/>
              <a:t>Being the odd one out</a:t>
            </a:r>
          </a:p>
          <a:p>
            <a:pPr marL="285750" indent="-285750"/>
            <a:r>
              <a:rPr lang="en-US" dirty="0"/>
              <a:t>Doing what everyone else is doing</a:t>
            </a:r>
          </a:p>
          <a:p>
            <a:pPr marL="285750" indent="-285750"/>
            <a:r>
              <a:rPr lang="en-US" dirty="0"/>
              <a:t>Wanting acceptance</a:t>
            </a:r>
          </a:p>
          <a:p>
            <a:pPr marL="285750" indent="-285750"/>
            <a:r>
              <a:rPr lang="en-US" dirty="0"/>
              <a:t>False personas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426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7524328" cy="1069514"/>
          </a:xfrm>
        </p:spPr>
        <p:txBody>
          <a:bodyPr/>
          <a:lstStyle/>
          <a:p>
            <a:r>
              <a:rPr lang="en-US" dirty="0" smtClean="0"/>
              <a:t>Three Column Chart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idx="10"/>
          </p:nvPr>
        </p:nvSpPr>
        <p:spPr>
          <a:xfrm>
            <a:off x="683568" y="1324743"/>
            <a:ext cx="7452320" cy="5200601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Write </a:t>
            </a:r>
            <a:r>
              <a:rPr lang="en-US" sz="2800" dirty="0">
                <a:solidFill>
                  <a:schemeClr val="tx1"/>
                </a:solidFill>
              </a:rPr>
              <a:t>your chosen theme at the top </a:t>
            </a:r>
            <a:r>
              <a:rPr lang="en-US" sz="2800" dirty="0" smtClean="0">
                <a:solidFill>
                  <a:schemeClr val="tx1"/>
                </a:solidFill>
              </a:rPr>
              <a:t>of    </a:t>
            </a:r>
            <a:r>
              <a:rPr lang="en-US" sz="2800" dirty="0">
                <a:solidFill>
                  <a:schemeClr val="tx1"/>
                </a:solidFill>
              </a:rPr>
              <a:t>the chart.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In each column, find evidence (at least </a:t>
            </a:r>
            <a:r>
              <a:rPr lang="en-US" sz="2800" dirty="0" smtClean="0">
                <a:solidFill>
                  <a:schemeClr val="tx1"/>
                </a:solidFill>
              </a:rPr>
              <a:t>      three </a:t>
            </a:r>
            <a:r>
              <a:rPr lang="en-US" sz="2800" dirty="0">
                <a:solidFill>
                  <a:schemeClr val="tx1"/>
                </a:solidFill>
              </a:rPr>
              <a:t>pieces each) of the theme from </a:t>
            </a:r>
            <a:r>
              <a:rPr lang="en-US" sz="2800" dirty="0" smtClean="0">
                <a:solidFill>
                  <a:schemeClr val="tx1"/>
                </a:solidFill>
              </a:rPr>
              <a:t>     each </a:t>
            </a:r>
            <a:r>
              <a:rPr lang="en-US" sz="2800" dirty="0">
                <a:solidFill>
                  <a:schemeClr val="tx1"/>
                </a:solidFill>
              </a:rPr>
              <a:t>of the texts</a:t>
            </a:r>
            <a:r>
              <a:rPr lang="en-US" sz="2800" dirty="0" smtClean="0">
                <a:solidFill>
                  <a:schemeClr val="tx1"/>
                </a:solidFill>
              </a:rPr>
              <a:t>.</a:t>
            </a:r>
            <a:endParaRPr lang="en-US" sz="2800" dirty="0" smtClean="0">
              <a:solidFill>
                <a:schemeClr val="tx1"/>
              </a:solidFill>
            </a:endParaRP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You should have at least one from     each text from the back of your Triple Venn Diagram. Yes, you can use those   again</a:t>
            </a:r>
            <a:r>
              <a:rPr lang="en-US" sz="2800" dirty="0" smtClean="0"/>
              <a:t>.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These should be specific </a:t>
            </a:r>
            <a:r>
              <a:rPr lang="en-US" sz="2800" smtClean="0"/>
              <a:t>quotes        directly </a:t>
            </a:r>
            <a:r>
              <a:rPr lang="en-US" sz="2800" dirty="0" smtClean="0"/>
              <a:t>from each text, not </a:t>
            </a:r>
            <a:r>
              <a:rPr lang="en-US" sz="2800" smtClean="0"/>
              <a:t>just a      </a:t>
            </a:r>
            <a:r>
              <a:rPr lang="en-US" sz="2800" dirty="0" smtClean="0"/>
              <a:t>general summary or idea.</a:t>
            </a:r>
            <a:endParaRPr lang="en-US" sz="28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17779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0040"/>
            <a:ext cx="8229600" cy="1052736"/>
          </a:xfrm>
        </p:spPr>
        <p:txBody>
          <a:bodyPr/>
          <a:lstStyle/>
          <a:p>
            <a:r>
              <a:rPr lang="en-US" dirty="0" smtClean="0"/>
              <a:t>Closure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Turn in three-column chart.</a:t>
            </a:r>
          </a:p>
          <a:p>
            <a:r>
              <a:rPr lang="en-US" dirty="0" smtClean="0"/>
              <a:t>Turn in triple </a:t>
            </a:r>
            <a:r>
              <a:rPr lang="en-US" dirty="0" err="1" smtClean="0"/>
              <a:t>venn</a:t>
            </a:r>
            <a:r>
              <a:rPr lang="en-US" dirty="0" smtClean="0"/>
              <a:t> diagram if you haven’t done so yet.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098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556</TotalTime>
  <Words>267</Words>
  <Application>Microsoft Office PowerPoint</Application>
  <PresentationFormat>On-screen Show (4:3)</PresentationFormat>
  <Paragraphs>30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맑은 고딕</vt:lpstr>
      <vt:lpstr>Arial</vt:lpstr>
      <vt:lpstr>Office Theme</vt:lpstr>
      <vt:lpstr>PowerPoint Presentation</vt:lpstr>
      <vt:lpstr>Do Now    3-12-20</vt:lpstr>
      <vt:lpstr>Common Themes Identified Yesterday</vt:lpstr>
      <vt:lpstr>Three Column Chart</vt:lpstr>
      <vt:lpstr>Closure</vt:lpstr>
    </vt:vector>
  </TitlesOfParts>
  <Company>Microsoft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kcorbett</cp:lastModifiedBy>
  <cp:revision>16</cp:revision>
  <dcterms:created xsi:type="dcterms:W3CDTF">2014-04-01T16:35:38Z</dcterms:created>
  <dcterms:modified xsi:type="dcterms:W3CDTF">2020-03-12T16:19:00Z</dcterms:modified>
</cp:coreProperties>
</file>