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743388"/>
            <a:ext cx="46085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Thursday, 12 March 2020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English 11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Writing</a:t>
            </a:r>
            <a:endParaRPr kumimoji="0" lang="en-US" altLang="ko-KR" sz="14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267744" y="2545026"/>
            <a:ext cx="4608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Research Day</a:t>
            </a:r>
            <a:endParaRPr lang="en-US" altLang="ko-KR" sz="3600" b="1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6778"/>
            <a:ext cx="8229600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Do Now				3-12-20</a:t>
            </a:r>
            <a:endParaRPr lang="ko-KR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467544" y="1484784"/>
            <a:ext cx="8229600" cy="439248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Believe it or not, </a:t>
            </a:r>
            <a:r>
              <a:rPr lang="en-US" altLang="ko-KR" sz="2400" b="1" i="1" dirty="0" smtClean="0"/>
              <a:t>everyday</a:t>
            </a:r>
            <a:r>
              <a:rPr lang="en-US" altLang="ko-KR" sz="2400" dirty="0" smtClean="0"/>
              <a:t> and </a:t>
            </a:r>
            <a:r>
              <a:rPr lang="en-US" altLang="ko-KR" sz="2400" b="1" i="1" dirty="0" smtClean="0"/>
              <a:t>every day</a:t>
            </a:r>
            <a:r>
              <a:rPr lang="en-US" altLang="ko-KR" sz="2400" dirty="0" smtClean="0"/>
              <a:t> mean two different things.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Advertisements use the two phrases interchangeably </a:t>
            </a:r>
            <a:r>
              <a:rPr lang="en-US" altLang="ko-KR" sz="2400" i="1" dirty="0" smtClean="0">
                <a:latin typeface="Arial" pitchFamily="34" charset="0"/>
                <a:cs typeface="Arial" pitchFamily="34" charset="0"/>
              </a:rPr>
              <a:t>(Go the Distance Everyday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altLang="ko-KR" sz="2400" i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 but they shouldn’t.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i="1" dirty="0" smtClean="0"/>
              <a:t>Everyday</a:t>
            </a:r>
            <a:r>
              <a:rPr lang="en-US" altLang="ko-KR" sz="2400" dirty="0" smtClean="0"/>
              <a:t> means “ordinary” or “usual.”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i="1" dirty="0" smtClean="0"/>
              <a:t>Every day </a:t>
            </a:r>
            <a:r>
              <a:rPr lang="en-US" altLang="ko-KR" sz="2400" dirty="0" smtClean="0"/>
              <a:t>is used to indicate something that happens each day.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Write four sentences, two of which use </a:t>
            </a:r>
            <a:r>
              <a:rPr lang="en-US" altLang="ko-KR" sz="2400" b="1" i="1" dirty="0" smtClean="0"/>
              <a:t>everyday</a:t>
            </a:r>
            <a:r>
              <a:rPr lang="en-US" altLang="ko-KR" sz="2400" b="1" dirty="0" smtClean="0"/>
              <a:t> and two of which use </a:t>
            </a:r>
            <a:r>
              <a:rPr lang="en-US" altLang="ko-KR" sz="2400" b="1" i="1" dirty="0" smtClean="0"/>
              <a:t>every day</a:t>
            </a:r>
            <a:r>
              <a:rPr lang="en-US" altLang="ko-KR" sz="2400" b="1" dirty="0" smtClean="0"/>
              <a:t>.</a:t>
            </a:r>
            <a:endParaRPr lang="en-US" altLang="ko-K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672" y="343262"/>
            <a:ext cx="7077472" cy="1069514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Researc</a:t>
            </a:r>
            <a:r>
              <a:rPr lang="en-US" altLang="ko-KR" dirty="0" smtClean="0"/>
              <a:t>h Day</a:t>
            </a:r>
            <a:endParaRPr lang="ko-KR" alt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619672" y="1412776"/>
            <a:ext cx="7077472" cy="457991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If you have not finished your Essay Outline graphic organizer, make sure you do that ASAP.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Computers are available for you today to conduct any research that will help with the details to support your reasons.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Computers are to be used for research for this project only. </a:t>
            </a:r>
            <a:r>
              <a:rPr lang="en-US" altLang="ko-KR" sz="2400" dirty="0" smtClean="0">
                <a:latin typeface="Arial" pitchFamily="34" charset="0"/>
                <a:cs typeface="Arial" pitchFamily="34" charset="0"/>
              </a:rPr>
              <a:t>Any other use and you will not be allowed to use them.</a:t>
            </a:r>
            <a:endParaRPr lang="ko-KR" alt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343262"/>
            <a:ext cx="7524328" cy="1069514"/>
          </a:xfrm>
        </p:spPr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619672" y="1412776"/>
            <a:ext cx="7077472" cy="45799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Return laptops to the cart in the proper slot and plug 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If you have not turned in your Essay Outline, do so now.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146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176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Office Theme</vt:lpstr>
      <vt:lpstr>Custom Design</vt:lpstr>
      <vt:lpstr>PowerPoint Presentation</vt:lpstr>
      <vt:lpstr> Do Now    3-12-20</vt:lpstr>
      <vt:lpstr> Research Day</vt:lpstr>
      <vt:lpstr>Closure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kcorbett</cp:lastModifiedBy>
  <cp:revision>33</cp:revision>
  <dcterms:created xsi:type="dcterms:W3CDTF">2014-04-01T16:35:38Z</dcterms:created>
  <dcterms:modified xsi:type="dcterms:W3CDTF">2020-03-12T12:35:33Z</dcterms:modified>
</cp:coreProperties>
</file>