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6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56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413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679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278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6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1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08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7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93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93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69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30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7161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 Week of March 16</a:t>
            </a:r>
            <a:br>
              <a:rPr lang="en-US" dirty="0" smtClean="0"/>
            </a:br>
            <a:r>
              <a:rPr lang="en-US" dirty="0" smtClean="0"/>
              <a:t>Story </a:t>
            </a:r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		Creative Writing		</a:t>
            </a:r>
            <a:r>
              <a:rPr lang="en-US" dirty="0" smtClean="0"/>
              <a:t>Story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57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Your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64229"/>
            <a:ext cx="7524003" cy="4148363"/>
          </a:xfrm>
        </p:spPr>
        <p:txBody>
          <a:bodyPr>
            <a:normAutofit fontScale="62500" lnSpcReduction="20000"/>
          </a:bodyPr>
          <a:lstStyle/>
          <a:p>
            <a:r>
              <a:rPr lang="en-US" sz="2800" dirty="0" smtClean="0"/>
              <a:t>If you did not finish </a:t>
            </a:r>
            <a:r>
              <a:rPr lang="en-US" sz="2800" dirty="0" smtClean="0"/>
              <a:t>the characters and setting </a:t>
            </a:r>
            <a:r>
              <a:rPr lang="en-US" sz="2800" dirty="0" err="1" smtClean="0"/>
              <a:t>handou</a:t>
            </a:r>
            <a:r>
              <a:rPr lang="en-US" sz="2800" dirty="0" smtClean="0"/>
              <a:t>, </a:t>
            </a:r>
            <a:r>
              <a:rPr lang="en-US" sz="2800" dirty="0" smtClean="0"/>
              <a:t>finish that first</a:t>
            </a:r>
            <a:r>
              <a:rPr lang="en-US" sz="2800" dirty="0" smtClean="0"/>
              <a:t>. They can be accessed on the handouts page of the class website.</a:t>
            </a:r>
            <a:endParaRPr lang="en-US" sz="2800" dirty="0" smtClean="0"/>
          </a:p>
          <a:p>
            <a:r>
              <a:rPr lang="en-US" sz="2800" dirty="0" smtClean="0"/>
              <a:t>Think of your story in three </a:t>
            </a:r>
            <a:r>
              <a:rPr lang="en-US" sz="2800" dirty="0" smtClean="0"/>
              <a:t>parts – see handout from the website</a:t>
            </a:r>
            <a:endParaRPr lang="en-US" sz="2800" dirty="0" smtClean="0"/>
          </a:p>
          <a:p>
            <a:pPr lvl="1"/>
            <a:r>
              <a:rPr lang="en-US" sz="2800" dirty="0" smtClean="0"/>
              <a:t>First – Introduce characters and setting</a:t>
            </a:r>
          </a:p>
          <a:p>
            <a:pPr lvl="1"/>
            <a:r>
              <a:rPr lang="en-US" sz="2800" dirty="0" smtClean="0"/>
              <a:t>But then  - What happens? Introduce the conflict </a:t>
            </a:r>
          </a:p>
          <a:p>
            <a:pPr lvl="1"/>
            <a:r>
              <a:rPr lang="en-US" sz="2800" dirty="0" smtClean="0"/>
              <a:t>Finally – How is the conflict solved? How are the characters different.</a:t>
            </a:r>
          </a:p>
          <a:p>
            <a:r>
              <a:rPr lang="en-US" sz="2800" dirty="0"/>
              <a:t>Use your </a:t>
            </a:r>
            <a:r>
              <a:rPr lang="en-US" sz="2800" dirty="0" smtClean="0"/>
              <a:t>character and setting handouts as </a:t>
            </a:r>
            <a:r>
              <a:rPr lang="en-US" sz="2800" dirty="0"/>
              <a:t>a guide.</a:t>
            </a:r>
          </a:p>
          <a:p>
            <a:r>
              <a:rPr lang="en-US" sz="2800" dirty="0"/>
              <a:t>Remember to think about </a:t>
            </a:r>
            <a:r>
              <a:rPr lang="en-US" sz="2800" dirty="0" smtClean="0"/>
              <a:t>how you will incorporate your dialogue into your story.</a:t>
            </a:r>
          </a:p>
          <a:p>
            <a:r>
              <a:rPr lang="en-US" sz="2800" dirty="0" smtClean="0"/>
              <a:t>You do not have to write in complete sentences at this time, bullet points and phrases are fine.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889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079171"/>
            <a:ext cx="8229600" cy="4046992"/>
          </a:xfrm>
        </p:spPr>
        <p:txBody>
          <a:bodyPr>
            <a:normAutofit/>
          </a:bodyPr>
          <a:lstStyle/>
          <a:p>
            <a:r>
              <a:rPr lang="en-US" sz="2000" dirty="0"/>
              <a:t>If you are not able to download the handout, </a:t>
            </a:r>
            <a:r>
              <a:rPr lang="en-US" sz="2000" dirty="0" smtClean="0"/>
              <a:t> </a:t>
            </a:r>
            <a:r>
              <a:rPr lang="en-US" sz="2000" dirty="0"/>
              <a:t>recreate on a piece of paper. </a:t>
            </a:r>
          </a:p>
          <a:p>
            <a:r>
              <a:rPr lang="en-US" sz="2000" dirty="0"/>
              <a:t>Scanned, emailed, photographed, etc. work </a:t>
            </a:r>
            <a:r>
              <a:rPr lang="en-US" sz="2000" dirty="0" smtClean="0"/>
              <a:t> will </a:t>
            </a:r>
            <a:r>
              <a:rPr lang="en-US" sz="2000" dirty="0"/>
              <a:t>all </a:t>
            </a:r>
            <a:r>
              <a:rPr lang="en-US" sz="2000" dirty="0" smtClean="0"/>
              <a:t>be </a:t>
            </a:r>
            <a:r>
              <a:rPr lang="en-US" sz="2000" dirty="0"/>
              <a:t>accepted as well as work you upload </a:t>
            </a:r>
            <a:r>
              <a:rPr lang="en-US" sz="2000" dirty="0" smtClean="0"/>
              <a:t> to your Creative Writing Google </a:t>
            </a:r>
            <a:r>
              <a:rPr lang="en-US" sz="2000" dirty="0"/>
              <a:t>folder.</a:t>
            </a:r>
          </a:p>
          <a:p>
            <a:endParaRPr lang="en-US" sz="2000" dirty="0"/>
          </a:p>
          <a:p>
            <a:r>
              <a:rPr lang="en-US" sz="2000" dirty="0"/>
              <a:t>Look for remind messages from Mrs. Corbett as well as check the class website for </a:t>
            </a:r>
            <a:r>
              <a:rPr lang="en-US" sz="2000" dirty="0" smtClean="0"/>
              <a:t>additional </a:t>
            </a:r>
            <a:r>
              <a:rPr lang="en-US" sz="2000" dirty="0"/>
              <a:t>lessons.</a:t>
            </a:r>
          </a:p>
          <a:p>
            <a:endParaRPr lang="en-US" sz="2000" dirty="0"/>
          </a:p>
          <a:p>
            <a:r>
              <a:rPr lang="en-US" sz="2000" dirty="0"/>
              <a:t>Mrs. Corbett misses you.</a:t>
            </a:r>
          </a:p>
        </p:txBody>
      </p:sp>
    </p:spTree>
    <p:extLst>
      <p:ext uri="{BB962C8B-B14F-4D97-AF65-F5344CB8AC3E}">
        <p14:creationId xmlns:p14="http://schemas.microsoft.com/office/powerpoint/2010/main" val="420996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94</TotalTime>
  <Words>192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Trebuchet MS</vt:lpstr>
      <vt:lpstr>Wingdings 2</vt:lpstr>
      <vt:lpstr>Quotable</vt:lpstr>
      <vt:lpstr>Lesson 1 Week of March 16 Story Planning</vt:lpstr>
      <vt:lpstr>Planning Your Story</vt:lpstr>
      <vt:lpstr>Closure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 Planning</dc:title>
  <dc:creator>kcorbett</dc:creator>
  <cp:lastModifiedBy>kcorbett</cp:lastModifiedBy>
  <cp:revision>5</cp:revision>
  <dcterms:created xsi:type="dcterms:W3CDTF">2019-09-09T15:53:58Z</dcterms:created>
  <dcterms:modified xsi:type="dcterms:W3CDTF">2020-03-16T18:00:32Z</dcterms:modified>
</cp:coreProperties>
</file>