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6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2E587EC-4A3E-4030-BABC-5E0C0236501C}" type="datetimeFigureOut">
              <a:rPr lang="ko-KR" altLang="en-US" smtClean="0"/>
              <a:t>2020-03-16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82536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2E587EC-4A3E-4030-BABC-5E0C0236501C}" type="datetimeFigureOut">
              <a:rPr lang="ko-KR" altLang="en-US" smtClean="0"/>
              <a:t>2020-03-16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22100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52736"/>
          </a:xfrm>
        </p:spPr>
        <p:txBody>
          <a:bodyPr/>
          <a:lstStyle>
            <a:lvl1pPr>
              <a:defRPr b="1">
                <a:latin typeface="Arial" pitchFamily="34" charset="0"/>
                <a:cs typeface="Arial" pitchFamily="34" charset="0"/>
              </a:defRPr>
            </a:lvl1pPr>
          </a:lstStyle>
          <a:p>
            <a:r>
              <a:rPr lang="en-US" altLang="ko-KR" dirty="0" smtClean="0"/>
              <a:t> Click to edit Master title style</a:t>
            </a:r>
            <a:endParaRPr lang="ko-KR" altLang="en-US" dirty="0"/>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2E587EC-4A3E-4030-BABC-5E0C0236501C}" type="datetimeFigureOut">
              <a:rPr lang="ko-KR" altLang="en-US" smtClean="0"/>
              <a:t>2020-03-16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D2E587EC-4A3E-4030-BABC-5E0C0236501C}" type="datetimeFigureOut">
              <a:rPr lang="ko-KR" altLang="en-US" smtClean="0"/>
              <a:t>2020-03-16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1979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D2E587EC-4A3E-4030-BABC-5E0C0236501C}" type="datetimeFigureOut">
              <a:rPr lang="ko-KR" altLang="en-US" smtClean="0"/>
              <a:t>2020-03-16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4590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D2E587EC-4A3E-4030-BABC-5E0C0236501C}" type="datetimeFigureOut">
              <a:rPr lang="ko-KR" altLang="en-US" smtClean="0"/>
              <a:t>2020-03-16</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3414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D2E587EC-4A3E-4030-BABC-5E0C0236501C}" type="datetimeFigureOut">
              <a:rPr lang="ko-KR" altLang="en-US" smtClean="0"/>
              <a:t>2020-03-16</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97873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587EC-4A3E-4030-BABC-5E0C0236501C}" type="datetimeFigureOut">
              <a:rPr lang="ko-KR" altLang="en-US" smtClean="0"/>
              <a:t>2020-03-16</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76037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D2E587EC-4A3E-4030-BABC-5E0C0236501C}" type="datetimeFigureOut">
              <a:rPr lang="ko-KR" altLang="en-US" smtClean="0"/>
              <a:t>2020-03-16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04678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D2E587EC-4A3E-4030-BABC-5E0C0236501C}" type="datetimeFigureOut">
              <a:rPr lang="ko-KR" altLang="en-US" smtClean="0"/>
              <a:t>2020-03-16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02880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778"/>
            <a:ext cx="9144000" cy="1052736"/>
          </a:xfrm>
          <a:prstGeom prst="rect">
            <a:avLst/>
          </a:prstGeom>
        </p:spPr>
        <p:txBody>
          <a:bodyPr vert="horz" lIns="91440" tIns="45720" rIns="91440" bIns="45720" rtlCol="0" anchor="ctr">
            <a:noAutofit/>
          </a:bodyPr>
          <a:lstStyle/>
          <a:p>
            <a:r>
              <a:rPr lang="en-US" altLang="ko-KR" dirty="0" smtClean="0"/>
              <a:t> Click to edit Master title</a:t>
            </a:r>
            <a:endParaRPr lang="ko-KR" alt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587EC-4A3E-4030-BABC-5E0C0236501C}" type="datetimeFigureOut">
              <a:rPr lang="ko-KR" altLang="en-US" smtClean="0"/>
              <a:t>2020-03-16</a:t>
            </a:fld>
            <a:endParaRPr lang="ko-K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reeology.com/wp-content/files/5paragraphessay.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8512" y="3759423"/>
            <a:ext cx="4535488" cy="461665"/>
          </a:xfrm>
          <a:prstGeom prst="rect">
            <a:avLst/>
          </a:prstGeom>
          <a:noFill/>
        </p:spPr>
        <p:txBody>
          <a:bodyPr wrap="square">
            <a:spAutoFit/>
          </a:bodyPr>
          <a:lstStyle/>
          <a:p>
            <a:pPr fontAlgn="auto">
              <a:spcBef>
                <a:spcPts val="0"/>
              </a:spcBef>
              <a:spcAft>
                <a:spcPts val="0"/>
              </a:spcAft>
              <a:defRPr/>
            </a:pPr>
            <a:r>
              <a:rPr lang="en-US" altLang="ko-KR" sz="1200" b="1" dirty="0" smtClean="0">
                <a:solidFill>
                  <a:schemeClr val="tx1">
                    <a:lumMod val="50000"/>
                    <a:lumOff val="50000"/>
                  </a:schemeClr>
                </a:solidFill>
                <a:latin typeface="Arial" pitchFamily="34" charset="0"/>
                <a:cs typeface="Arial" pitchFamily="34" charset="0"/>
              </a:rPr>
              <a:t>English 11</a:t>
            </a:r>
          </a:p>
          <a:p>
            <a:pPr fontAlgn="auto">
              <a:spcBef>
                <a:spcPts val="0"/>
              </a:spcBef>
              <a:spcAft>
                <a:spcPts val="0"/>
              </a:spcAft>
              <a:defRPr/>
            </a:pPr>
            <a:r>
              <a:rPr lang="en-US" altLang="ko-KR" sz="1200" b="1" dirty="0" smtClean="0">
                <a:solidFill>
                  <a:schemeClr val="tx1">
                    <a:lumMod val="50000"/>
                    <a:lumOff val="50000"/>
                  </a:schemeClr>
                </a:solidFill>
                <a:latin typeface="Arial" pitchFamily="34" charset="0"/>
                <a:cs typeface="Arial" pitchFamily="34" charset="0"/>
              </a:rPr>
              <a:t>Persuasive Writing</a:t>
            </a:r>
            <a:endParaRPr kumimoji="0" lang="en-US" altLang="ko-KR" sz="1200" b="1" dirty="0">
              <a:solidFill>
                <a:schemeClr val="tx1">
                  <a:lumMod val="50000"/>
                  <a:lumOff val="50000"/>
                </a:schemeClr>
              </a:solidFill>
              <a:latin typeface="Arial" pitchFamily="34" charset="0"/>
              <a:cs typeface="Arial" pitchFamily="34" charset="0"/>
            </a:endParaRPr>
          </a:p>
        </p:txBody>
      </p:sp>
      <p:sp>
        <p:nvSpPr>
          <p:cNvPr id="5" name="TextBox 1"/>
          <p:cNvSpPr txBox="1">
            <a:spLocks noChangeArrowheads="1"/>
          </p:cNvSpPr>
          <p:nvPr/>
        </p:nvSpPr>
        <p:spPr bwMode="auto">
          <a:xfrm>
            <a:off x="4608512" y="2607295"/>
            <a:ext cx="4535488" cy="1200329"/>
          </a:xfrm>
          <a:prstGeom prst="rect">
            <a:avLst/>
          </a:prstGeom>
          <a:noFill/>
          <a:ln w="9525">
            <a:noFill/>
            <a:miter lim="800000"/>
            <a:headEnd/>
            <a:tailEnd/>
          </a:ln>
        </p:spPr>
        <p:txBody>
          <a:bodyPr wrap="square">
            <a:spAutoFit/>
          </a:bodyPr>
          <a:lstStyle/>
          <a:p>
            <a:r>
              <a:rPr lang="en-US" altLang="ko-KR" sz="3600" b="1" dirty="0" smtClean="0">
                <a:solidFill>
                  <a:schemeClr val="tx1">
                    <a:lumMod val="75000"/>
                    <a:lumOff val="25000"/>
                  </a:schemeClr>
                </a:solidFill>
                <a:latin typeface="Arial" pitchFamily="34" charset="0"/>
                <a:ea typeface="맑은 고딕" pitchFamily="50" charset="-127"/>
                <a:cs typeface="Arial" pitchFamily="34" charset="0"/>
              </a:rPr>
              <a:t>Lesson 1 Week of March 16</a:t>
            </a:r>
            <a:endParaRPr lang="en-US" altLang="ko-KR" sz="3600" b="1" dirty="0" smtClean="0">
              <a:solidFill>
                <a:schemeClr val="tx1">
                  <a:lumMod val="75000"/>
                  <a:lumOff val="25000"/>
                </a:schemeClr>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194122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23528" y="154702"/>
            <a:ext cx="7869560" cy="1069514"/>
          </a:xfrm>
        </p:spPr>
        <p:txBody>
          <a:bodyPr/>
          <a:lstStyle/>
          <a:p>
            <a:r>
              <a:rPr lang="en-US" altLang="ko-KR" dirty="0" smtClean="0"/>
              <a:t> </a:t>
            </a:r>
            <a:r>
              <a:rPr lang="en-US" altLang="ko-KR" dirty="0" smtClean="0"/>
              <a:t>Welcome</a:t>
            </a:r>
            <a:endParaRPr lang="ko-KR" altLang="en-US" dirty="0"/>
          </a:p>
        </p:txBody>
      </p:sp>
      <p:sp>
        <p:nvSpPr>
          <p:cNvPr id="7" name="Content Placeholder 6"/>
          <p:cNvSpPr>
            <a:spLocks noGrp="1"/>
          </p:cNvSpPr>
          <p:nvPr>
            <p:ph idx="10"/>
          </p:nvPr>
        </p:nvSpPr>
        <p:spPr>
          <a:xfrm>
            <a:off x="693912" y="1232218"/>
            <a:ext cx="7499176" cy="4680520"/>
          </a:xfrm>
        </p:spPr>
        <p:txBody>
          <a:bodyPr/>
          <a:lstStyle/>
          <a:p>
            <a:pPr marL="342900" indent="-342900">
              <a:buFont typeface="Arial" panose="020B0604020202020204" pitchFamily="34" charset="0"/>
              <a:buChar char="•"/>
            </a:pPr>
            <a:r>
              <a:rPr lang="en-US" altLang="ko-KR" sz="2400" dirty="0" smtClean="0">
                <a:solidFill>
                  <a:schemeClr val="tx1"/>
                </a:solidFill>
                <a:latin typeface="Arial" pitchFamily="34" charset="0"/>
                <a:cs typeface="Arial" pitchFamily="34" charset="0"/>
              </a:rPr>
              <a:t>To your first online lesson with Mrs. Corbett.</a:t>
            </a:r>
          </a:p>
          <a:p>
            <a:pPr marL="342900" indent="-342900">
              <a:buFont typeface="Arial" panose="020B0604020202020204" pitchFamily="34" charset="0"/>
              <a:buChar char="•"/>
            </a:pPr>
            <a:r>
              <a:rPr lang="en-US" altLang="ko-KR" sz="2400" dirty="0" smtClean="0">
                <a:solidFill>
                  <a:schemeClr val="tx1"/>
                </a:solidFill>
                <a:latin typeface="Arial" pitchFamily="34" charset="0"/>
                <a:cs typeface="Arial" pitchFamily="34" charset="0"/>
              </a:rPr>
              <a:t>Expect 2-3 Lessons per week as we continue our learning for Writing About Literature.</a:t>
            </a:r>
          </a:p>
          <a:p>
            <a:endParaRPr lang="en-US" altLang="ko-KR" sz="2400" dirty="0" smtClean="0">
              <a:solidFill>
                <a:schemeClr val="tx1"/>
              </a:solidFill>
              <a:latin typeface="Arial" pitchFamily="34" charset="0"/>
              <a:cs typeface="Arial" pitchFamily="34" charset="0"/>
            </a:endParaRPr>
          </a:p>
          <a:p>
            <a:pPr marL="342900" indent="-342900">
              <a:buFont typeface="Arial" panose="020B0604020202020204" pitchFamily="34" charset="0"/>
              <a:buChar char="•"/>
            </a:pPr>
            <a:r>
              <a:rPr lang="en-US" altLang="ko-KR" sz="2400" dirty="0" smtClean="0">
                <a:solidFill>
                  <a:schemeClr val="tx1"/>
                </a:solidFill>
                <a:latin typeface="Arial" pitchFamily="34" charset="0"/>
                <a:cs typeface="Arial" pitchFamily="34" charset="0"/>
              </a:rPr>
              <a:t>In this Lesson you will continue your prewriting for your upcoming persuasive essay.</a:t>
            </a:r>
          </a:p>
          <a:p>
            <a:pPr marL="342900" indent="-342900">
              <a:buFont typeface="Arial" panose="020B0604020202020204" pitchFamily="34" charset="0"/>
              <a:buChar char="•"/>
            </a:pPr>
            <a:r>
              <a:rPr lang="en-US" altLang="ko-KR" sz="2400" dirty="0" smtClean="0">
                <a:solidFill>
                  <a:schemeClr val="tx1"/>
                </a:solidFill>
                <a:latin typeface="Arial" pitchFamily="34" charset="0"/>
                <a:cs typeface="Arial" pitchFamily="34" charset="0"/>
              </a:rPr>
              <a:t>You likely have already done a lot of the work to get going.</a:t>
            </a:r>
          </a:p>
          <a:p>
            <a:pPr marL="342900" indent="-342900">
              <a:buFont typeface="Arial" panose="020B0604020202020204" pitchFamily="34" charset="0"/>
              <a:buChar char="•"/>
            </a:pPr>
            <a:r>
              <a:rPr lang="en-US" altLang="ko-KR" sz="2400" dirty="0" smtClean="0">
                <a:solidFill>
                  <a:schemeClr val="tx1"/>
                </a:solidFill>
                <a:latin typeface="Arial" pitchFamily="34" charset="0"/>
                <a:cs typeface="Arial" pitchFamily="34" charset="0"/>
              </a:rPr>
              <a:t>If Mrs. Corbett still has some work to hand back to you, she will be scanning those in and either emailing them to you or dropping them in your Google Drive folder for her class. </a:t>
            </a:r>
            <a:endParaRPr lang="ko-KR" alt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9176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032"/>
            <a:ext cx="8229600" cy="1052736"/>
          </a:xfrm>
        </p:spPr>
        <p:txBody>
          <a:bodyPr/>
          <a:lstStyle/>
          <a:p>
            <a:r>
              <a:rPr lang="en-US" dirty="0" smtClean="0"/>
              <a:t>Finish Essay Outline</a:t>
            </a:r>
            <a:endParaRPr lang="en-US" dirty="0"/>
          </a:p>
        </p:txBody>
      </p:sp>
      <p:sp>
        <p:nvSpPr>
          <p:cNvPr id="4" name="Content Placeholder 2"/>
          <p:cNvSpPr>
            <a:spLocks noGrp="1"/>
          </p:cNvSpPr>
          <p:nvPr>
            <p:ph idx="1"/>
          </p:nvPr>
        </p:nvSpPr>
        <p:spPr>
          <a:xfrm>
            <a:off x="457200" y="1340768"/>
            <a:ext cx="4114800" cy="5328592"/>
          </a:xfrm>
        </p:spPr>
        <p:txBody>
          <a:bodyPr>
            <a:normAutofit fontScale="92500" lnSpcReduction="10000"/>
          </a:bodyPr>
          <a:lstStyle/>
          <a:p>
            <a:r>
              <a:rPr lang="en-US" sz="2400" dirty="0" smtClean="0"/>
              <a:t>If you do not have this it   </a:t>
            </a:r>
            <a:r>
              <a:rPr lang="en-US" sz="2400" dirty="0" smtClean="0"/>
              <a:t>can be found using the link below as well as on the     handouts page of the class website.</a:t>
            </a:r>
            <a:endParaRPr lang="en-US" sz="2400" dirty="0" smtClean="0"/>
          </a:p>
          <a:p>
            <a:r>
              <a:rPr lang="en-US" sz="2400" dirty="0" smtClean="0"/>
              <a:t>Make </a:t>
            </a:r>
            <a:r>
              <a:rPr lang="en-US" sz="2400" dirty="0" smtClean="0"/>
              <a:t>sure you </a:t>
            </a:r>
            <a:r>
              <a:rPr lang="en-US" sz="2400" dirty="0" smtClean="0"/>
              <a:t>have </a:t>
            </a:r>
            <a:r>
              <a:rPr lang="en-US" sz="2400" dirty="0" smtClean="0"/>
              <a:t>details and support as </a:t>
            </a:r>
            <a:r>
              <a:rPr lang="en-US" sz="2400" dirty="0" smtClean="0"/>
              <a:t>well </a:t>
            </a:r>
            <a:r>
              <a:rPr lang="en-US" sz="2400" dirty="0" smtClean="0"/>
              <a:t>as the main topic for each </a:t>
            </a:r>
            <a:r>
              <a:rPr lang="en-US" sz="2400" dirty="0" smtClean="0"/>
              <a:t>body  paragraph</a:t>
            </a:r>
            <a:r>
              <a:rPr lang="en-US" sz="2400" dirty="0" smtClean="0"/>
              <a:t>.</a:t>
            </a:r>
          </a:p>
          <a:p>
            <a:r>
              <a:rPr lang="en-US" sz="2400" dirty="0" smtClean="0"/>
              <a:t>Thesis statement </a:t>
            </a:r>
            <a:r>
              <a:rPr lang="en-US" sz="2400" dirty="0" smtClean="0"/>
              <a:t>needs </a:t>
            </a:r>
            <a:r>
              <a:rPr lang="en-US" sz="2400" dirty="0" smtClean="0"/>
              <a:t>to be a complete </a:t>
            </a:r>
            <a:r>
              <a:rPr lang="en-US" sz="2400" dirty="0" smtClean="0"/>
              <a:t>sentence</a:t>
            </a:r>
            <a:r>
              <a:rPr lang="en-US" sz="2400" dirty="0" smtClean="0"/>
              <a:t>.</a:t>
            </a:r>
          </a:p>
          <a:p>
            <a:r>
              <a:rPr lang="en-US" sz="2400" dirty="0" smtClean="0"/>
              <a:t>All other information can </a:t>
            </a:r>
            <a:r>
              <a:rPr lang="en-US" sz="2400" dirty="0" smtClean="0"/>
              <a:t>  be </a:t>
            </a:r>
            <a:r>
              <a:rPr lang="en-US" sz="2400" dirty="0" smtClean="0"/>
              <a:t>bullet points</a:t>
            </a:r>
            <a:r>
              <a:rPr lang="en-US" sz="2400" dirty="0" smtClean="0"/>
              <a:t>.</a:t>
            </a:r>
          </a:p>
          <a:p>
            <a:r>
              <a:rPr lang="en-US" sz="2400" dirty="0">
                <a:hlinkClick r:id="rId2"/>
              </a:rPr>
              <a:t>https://freeology.com/wp-content/files/5paragraphessay.pdf</a:t>
            </a:r>
            <a:endParaRPr lang="en-US" sz="2400" dirty="0" smtClean="0"/>
          </a:p>
        </p:txBody>
      </p:sp>
      <p:pic>
        <p:nvPicPr>
          <p:cNvPr id="5" name="Picture 4"/>
          <p:cNvPicPr>
            <a:picLocks noChangeAspect="1"/>
          </p:cNvPicPr>
          <p:nvPr/>
        </p:nvPicPr>
        <p:blipFill rotWithShape="1">
          <a:blip r:embed="rId3"/>
          <a:srcRect l="24800" t="24240" r="56300" b="9214"/>
          <a:stretch/>
        </p:blipFill>
        <p:spPr>
          <a:xfrm>
            <a:off x="4798368" y="1412776"/>
            <a:ext cx="3888432" cy="5022558"/>
          </a:xfrm>
          <a:prstGeom prst="rect">
            <a:avLst/>
          </a:prstGeom>
        </p:spPr>
      </p:pic>
    </p:spTree>
    <p:extLst>
      <p:ext uri="{BB962C8B-B14F-4D97-AF65-F5344CB8AC3E}">
        <p14:creationId xmlns:p14="http://schemas.microsoft.com/office/powerpoint/2010/main" val="142199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24"/>
            <a:ext cx="8147248" cy="1052736"/>
          </a:xfrm>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dirty="0" smtClean="0"/>
              <a:t>You may still conduct research if you      need to for your topic.</a:t>
            </a:r>
          </a:p>
          <a:p>
            <a:r>
              <a:rPr lang="en-US" dirty="0" smtClean="0"/>
              <a:t>Once your Essay Outline is done, submit to Mrs. Corbett for credit and feedback.</a:t>
            </a:r>
            <a:endParaRPr lang="en-US" dirty="0"/>
          </a:p>
        </p:txBody>
      </p:sp>
    </p:spTree>
    <p:extLst>
      <p:ext uri="{BB962C8B-B14F-4D97-AF65-F5344CB8AC3E}">
        <p14:creationId xmlns:p14="http://schemas.microsoft.com/office/powerpoint/2010/main" val="84755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24"/>
            <a:ext cx="8229600" cy="1052736"/>
          </a:xfrm>
        </p:spPr>
        <p:txBody>
          <a:bodyPr/>
          <a:lstStyle/>
          <a:p>
            <a:r>
              <a:rPr lang="en-US" dirty="0" smtClean="0"/>
              <a:t>Closure</a:t>
            </a:r>
            <a:endParaRPr lang="en-US" dirty="0"/>
          </a:p>
        </p:txBody>
      </p:sp>
      <p:sp>
        <p:nvSpPr>
          <p:cNvPr id="3" name="Content Placeholder 2"/>
          <p:cNvSpPr>
            <a:spLocks noGrp="1"/>
          </p:cNvSpPr>
          <p:nvPr>
            <p:ph idx="1"/>
          </p:nvPr>
        </p:nvSpPr>
        <p:spPr/>
        <p:txBody>
          <a:bodyPr>
            <a:normAutofit fontScale="85000" lnSpcReduction="20000"/>
          </a:bodyPr>
          <a:lstStyle/>
          <a:p>
            <a:r>
              <a:rPr lang="en-US" dirty="0"/>
              <a:t>If you are not able to download the handout,           recreate on a piece of paper. </a:t>
            </a:r>
          </a:p>
          <a:p>
            <a:r>
              <a:rPr lang="en-US" dirty="0"/>
              <a:t>Scanned, emailed, photographed, etc. work will all   be accepted as well as work you upload to your     English 9 Google folder.</a:t>
            </a:r>
          </a:p>
          <a:p>
            <a:endParaRPr lang="en-US" dirty="0"/>
          </a:p>
          <a:p>
            <a:r>
              <a:rPr lang="en-US" dirty="0"/>
              <a:t>Look for remind messages from Mrs. Corbett as well as check the class website for additional lessons.</a:t>
            </a:r>
          </a:p>
          <a:p>
            <a:endParaRPr lang="en-US" dirty="0"/>
          </a:p>
          <a:p>
            <a:r>
              <a:rPr lang="en-US" dirty="0"/>
              <a:t>Mrs. </a:t>
            </a:r>
            <a:r>
              <a:rPr lang="en-US"/>
              <a:t>Corbett misses you.</a:t>
            </a:r>
            <a:endParaRPr lang="en-US" dirty="0"/>
          </a:p>
        </p:txBody>
      </p:sp>
    </p:spTree>
    <p:extLst>
      <p:ext uri="{BB962C8B-B14F-4D97-AF65-F5344CB8AC3E}">
        <p14:creationId xmlns:p14="http://schemas.microsoft.com/office/powerpoint/2010/main" val="223811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270</Words>
  <Application>Microsoft Office PowerPoint</Application>
  <PresentationFormat>On-screen Show (4:3)</PresentationFormat>
  <Paragraphs>26</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맑은 고딕</vt:lpstr>
      <vt:lpstr>Arial</vt:lpstr>
      <vt:lpstr>Office Theme</vt:lpstr>
      <vt:lpstr>PowerPoint Presentation</vt:lpstr>
      <vt:lpstr> Welcome</vt:lpstr>
      <vt:lpstr>Finish Essay Outline</vt:lpstr>
      <vt:lpstr>Research</vt:lpstr>
      <vt:lpstr>Closure</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kcorbett</cp:lastModifiedBy>
  <cp:revision>14</cp:revision>
  <dcterms:created xsi:type="dcterms:W3CDTF">2014-04-01T16:35:38Z</dcterms:created>
  <dcterms:modified xsi:type="dcterms:W3CDTF">2020-03-16T17:25:17Z</dcterms:modified>
</cp:coreProperties>
</file>