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5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2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2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6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09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7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6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8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3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9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A5BC9CC-EAAE-4E5F-92F6-7F6338088EA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3338C84D-2D62-4BA1-8CD2-5EF09F1C2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0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38038-4741-4A3A-B03D-2A63F23734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2              Week of March 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ECFD6-BEF9-4FED-8B44-7C6EAC9777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English 12</a:t>
            </a:r>
          </a:p>
          <a:p>
            <a:r>
              <a:rPr lang="en-US" dirty="0"/>
              <a:t>Research Paper</a:t>
            </a:r>
          </a:p>
        </p:txBody>
      </p:sp>
    </p:spTree>
    <p:extLst>
      <p:ext uri="{BB962C8B-B14F-4D97-AF65-F5344CB8AC3E}">
        <p14:creationId xmlns:p14="http://schemas.microsoft.com/office/powerpoint/2010/main" val="42761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062D4-C25C-443C-9FFE-5EFDF92B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Continuing Research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00B99-B263-4E60-8DC6-DAA8899EF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I cannot be with you each day, I am changing the requirements for the research assignment.</a:t>
            </a:r>
          </a:p>
          <a:p>
            <a:r>
              <a:rPr lang="en-US" dirty="0"/>
              <a:t>Instead of a paper, you are going to create a Google Slides presentation of your research topic.</a:t>
            </a:r>
          </a:p>
          <a:p>
            <a:r>
              <a:rPr lang="en-US" dirty="0"/>
              <a:t>Next week’s lessons will go over how to create the presentation. </a:t>
            </a:r>
          </a:p>
          <a:p>
            <a:r>
              <a:rPr lang="en-US" dirty="0"/>
              <a:t>You will still need to complete the essay outline handout since you are going to include the same information in a presentation that you would have in an essay.</a:t>
            </a:r>
          </a:p>
          <a:p>
            <a:r>
              <a:rPr lang="en-US" dirty="0"/>
              <a:t>Continue to do research as necessary.</a:t>
            </a:r>
          </a:p>
          <a:p>
            <a:r>
              <a:rPr lang="en-US" dirty="0"/>
              <a:t>Take pictures of your research notes and email them to Mrs. Corbett  (kcorbett@madisonschools.k12.mi.us).</a:t>
            </a:r>
          </a:p>
        </p:txBody>
      </p:sp>
    </p:spTree>
    <p:extLst>
      <p:ext uri="{BB962C8B-B14F-4D97-AF65-F5344CB8AC3E}">
        <p14:creationId xmlns:p14="http://schemas.microsoft.com/office/powerpoint/2010/main" val="2301863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5EC10-F488-498F-A008-063DF98D4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8823A-1949-4C4A-A8AC-61EF1EA4A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structure of your Slide Presentation will follow the same structure as an essay.</a:t>
            </a:r>
          </a:p>
          <a:p>
            <a:r>
              <a:rPr lang="en-US" sz="2800" dirty="0"/>
              <a:t>Define the issue</a:t>
            </a:r>
          </a:p>
          <a:p>
            <a:r>
              <a:rPr lang="en-US" sz="2800" dirty="0"/>
              <a:t>State and support your position</a:t>
            </a:r>
          </a:p>
          <a:p>
            <a:r>
              <a:rPr lang="en-US" sz="2800" dirty="0"/>
              <a:t>Note arguments of the other side</a:t>
            </a:r>
          </a:p>
          <a:p>
            <a:r>
              <a:rPr lang="en-US" sz="2800" dirty="0"/>
              <a:t>Give counter-arguments</a:t>
            </a:r>
          </a:p>
        </p:txBody>
      </p:sp>
    </p:spTree>
    <p:extLst>
      <p:ext uri="{BB962C8B-B14F-4D97-AF65-F5344CB8AC3E}">
        <p14:creationId xmlns:p14="http://schemas.microsoft.com/office/powerpoint/2010/main" val="290243711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20</TotalTime>
  <Words>156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Corbel</vt:lpstr>
      <vt:lpstr>Basis</vt:lpstr>
      <vt:lpstr>Lesson 2              Week of March 16</vt:lpstr>
      <vt:lpstr>Continuing Research Project</vt:lpstr>
      <vt:lpstr>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             Week of March 16</dc:title>
  <dc:creator>Kirsten Corbett</dc:creator>
  <cp:lastModifiedBy>Kirsten Corbett</cp:lastModifiedBy>
  <cp:revision>3</cp:revision>
  <dcterms:created xsi:type="dcterms:W3CDTF">2020-03-18T18:52:53Z</dcterms:created>
  <dcterms:modified xsi:type="dcterms:W3CDTF">2020-03-18T19:13:10Z</dcterms:modified>
</cp:coreProperties>
</file>