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84" r:id="rId3"/>
    <p:sldId id="285" r:id="rId4"/>
    <p:sldId id="286" r:id="rId5"/>
  </p:sldIdLst>
  <p:sldSz cx="9144000" cy="6858000" type="screen4x3"/>
  <p:notesSz cx="6858000" cy="9144000"/>
  <p:embeddedFontLst>
    <p:embeddedFont>
      <p:font typeface="Trebuchet MS" panose="020B0603020202020204" pitchFamily="34" charset="0"/>
      <p:regular r:id="rId7"/>
      <p:bold r:id="rId8"/>
      <p:italic r:id="rId9"/>
      <p:boldItalic r:id="rId10"/>
    </p:embeddedFont>
    <p:embeddedFont>
      <p:font typeface="Wingdings 3" panose="05040102010807070707" pitchFamily="18" charset="2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5B09C4-BACB-4011-BDD3-A024CAD69B86}">
  <a:tblStyle styleId="{3E5B09C4-BACB-4011-BDD3-A024CAD69B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67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535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8299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802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4712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626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384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4630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0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498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56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258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2484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700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117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084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097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948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102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3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ransition>
    <p:fade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lumenlearning.com/ivytech-engl112/chapter/introductions-and-conclusions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corbett@madisonschools.k12.mi.us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7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l">
              <a:spcBef>
                <a:spcPct val="0"/>
              </a:spcBef>
            </a:pPr>
            <a:r>
              <a:rPr lang="en-US" sz="5200"/>
              <a:t>Lesson 2                       Week of March 16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E415222-98CC-49D4-8D6E-78CB2BDB1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1078" y="3962088"/>
            <a:ext cx="458405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800" dirty="0">
                <a:solidFill>
                  <a:srgbClr val="FFFFFF">
                    <a:alpha val="70000"/>
                  </a:srgbClr>
                </a:solidFill>
              </a:rPr>
              <a:t>English 11</a:t>
            </a:r>
          </a:p>
          <a:p>
            <a:pPr marL="0" indent="0" algn="l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800" dirty="0">
                <a:solidFill>
                  <a:srgbClr val="FFFFFF">
                    <a:alpha val="70000"/>
                  </a:srgbClr>
                </a:solidFill>
              </a:rPr>
              <a:t>Persuasive Writing</a:t>
            </a:r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2244CB-7C49-43CA-B45C-116A23A7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00" y="274650"/>
            <a:ext cx="7132700" cy="1143000"/>
          </a:xfrm>
        </p:spPr>
        <p:txBody>
          <a:bodyPr/>
          <a:lstStyle/>
          <a:p>
            <a:r>
              <a:rPr lang="en-US" dirty="0"/>
              <a:t>Introductions and Conclusions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832EE-31C3-4EEA-ACC1-EA9984A24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6215023" cy="4736399"/>
          </a:xfrm>
        </p:spPr>
        <p:txBody>
          <a:bodyPr>
            <a:normAutofit/>
          </a:bodyPr>
          <a:lstStyle/>
          <a:p>
            <a:r>
              <a:rPr lang="en-US" sz="2400" dirty="0"/>
              <a:t>Use this resource, which I will also link to the class webpage, for some great information.</a:t>
            </a:r>
          </a:p>
          <a:p>
            <a:r>
              <a:rPr lang="en-US" sz="2400" dirty="0"/>
              <a:t>There is also a goofy video about writing a catchy introduction.</a:t>
            </a:r>
          </a:p>
          <a:p>
            <a:r>
              <a:rPr lang="en-US" sz="2400" dirty="0">
                <a:hlinkClick r:id="rId2"/>
              </a:rPr>
              <a:t>https://courses.lumenlearning.com/ivytech-engl112/chapter/introductions-and-conclusions/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28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3F27-60E2-48D1-955C-4F9259BE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Drafting Your Introduction and Conclusion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2F1D4-60B0-4235-B169-B9008CB4D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20" y="1600200"/>
            <a:ext cx="4297680" cy="4967700"/>
          </a:xfrm>
        </p:spPr>
        <p:txBody>
          <a:bodyPr/>
          <a:lstStyle/>
          <a:p>
            <a:r>
              <a:rPr lang="en-US" dirty="0"/>
              <a:t>Use your 5 Paragraph Essay Outline that you began in Lesson 1.</a:t>
            </a:r>
          </a:p>
          <a:p>
            <a:r>
              <a:rPr lang="en-US" dirty="0"/>
              <a:t>Now write down your ideas for your Introduction and Conclusion.</a:t>
            </a:r>
          </a:p>
          <a:p>
            <a:r>
              <a:rPr lang="en-US" dirty="0"/>
              <a:t>Your Thesis Statement is the last sentence of your introduction (and should be restated as the first sentence of your conclusion).</a:t>
            </a:r>
          </a:p>
          <a:p>
            <a:r>
              <a:rPr lang="en-US" dirty="0"/>
              <a:t>Thesis Statement is one sentence stating what your whole essay is about.</a:t>
            </a:r>
          </a:p>
          <a:p>
            <a:r>
              <a:rPr lang="en-US" dirty="0"/>
              <a:t>For example: It is important for pet owners to have their animals spayed or neutered because it helps control the unwanted pet population, is healthier for the pet, and reduces behavioral problems.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E692A2-E0BE-4BD4-BC14-47E755F5D5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8" t="22094" r="57087" b="13507"/>
          <a:stretch/>
        </p:blipFill>
        <p:spPr>
          <a:xfrm>
            <a:off x="4966738" y="1245370"/>
            <a:ext cx="3813096" cy="51996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3EFBB2-49A6-45B6-8548-3EFB76CF44AD}"/>
              </a:ext>
            </a:extLst>
          </p:cNvPr>
          <p:cNvCxnSpPr>
            <a:cxnSpLocks/>
          </p:cNvCxnSpPr>
          <p:nvPr/>
        </p:nvCxnSpPr>
        <p:spPr>
          <a:xfrm flipV="1">
            <a:off x="3495368" y="2315498"/>
            <a:ext cx="1991032" cy="2949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D99070-8928-4EE6-9802-B4B8F03E1C1B}"/>
              </a:ext>
            </a:extLst>
          </p:cNvPr>
          <p:cNvCxnSpPr>
            <a:cxnSpLocks/>
          </p:cNvCxnSpPr>
          <p:nvPr/>
        </p:nvCxnSpPr>
        <p:spPr>
          <a:xfrm>
            <a:off x="3923071" y="2793015"/>
            <a:ext cx="2241755" cy="29588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4EF542-F2A3-4708-9521-81080F35248C}"/>
              </a:ext>
            </a:extLst>
          </p:cNvPr>
          <p:cNvCxnSpPr>
            <a:cxnSpLocks/>
          </p:cNvCxnSpPr>
          <p:nvPr/>
        </p:nvCxnSpPr>
        <p:spPr>
          <a:xfrm flipV="1">
            <a:off x="3637321" y="2965913"/>
            <a:ext cx="1849079" cy="893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79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554143-D05A-4C17-B316-0913EDE0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Completed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372CB2-D010-4382-9C94-5F684EAE6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941" y="1831450"/>
            <a:ext cx="6462601" cy="4736399"/>
          </a:xfrm>
        </p:spPr>
        <p:txBody>
          <a:bodyPr>
            <a:normAutofit/>
          </a:bodyPr>
          <a:lstStyle/>
          <a:p>
            <a:r>
              <a:rPr lang="en-US" sz="2400" dirty="0"/>
              <a:t>Take a picture of your completed 5 Paragraph Essay Outline and email to Mrs. Corbett (</a:t>
            </a:r>
            <a:r>
              <a:rPr lang="en-US" sz="2400" dirty="0">
                <a:hlinkClick r:id="rId2"/>
              </a:rPr>
              <a:t>kcorbett@madisonschools.k12.mi.us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54335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188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 3</vt:lpstr>
      <vt:lpstr>Arial</vt:lpstr>
      <vt:lpstr>Facet</vt:lpstr>
      <vt:lpstr>Lesson 2                       Week of March 16</vt:lpstr>
      <vt:lpstr>Introductions and Conclusions</vt:lpstr>
      <vt:lpstr>Drafting Your Introduction and Conclusion</vt:lpstr>
      <vt:lpstr>Once Completed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                      Week of March 16</dc:title>
  <dc:creator>Kirsten Corbett</dc:creator>
  <cp:lastModifiedBy>Kirsten Corbett</cp:lastModifiedBy>
  <cp:revision>1</cp:revision>
  <dcterms:created xsi:type="dcterms:W3CDTF">2020-03-18T18:45:13Z</dcterms:created>
  <dcterms:modified xsi:type="dcterms:W3CDTF">2020-03-18T18:48:18Z</dcterms:modified>
</cp:coreProperties>
</file>