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0" r:id="rId4"/>
    <p:sldId id="266" r:id="rId5"/>
    <p:sldId id="267" r:id="rId6"/>
    <p:sldId id="269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57568-17F7-4045-AEEC-84E4545D03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269F8E2-F4E2-4C9E-B65A-AFCC896E8130}">
      <dgm:prSet/>
      <dgm:spPr/>
      <dgm:t>
        <a:bodyPr/>
        <a:lstStyle/>
        <a:p>
          <a:r>
            <a:rPr lang="en-US"/>
            <a:t>Remember, rough draft is due Thursday, March 26.</a:t>
          </a:r>
        </a:p>
      </dgm:t>
    </dgm:pt>
    <dgm:pt modelId="{6A492CE2-AA5A-49A6-8238-03BB94DE9E4B}" type="parTrans" cxnId="{D29E0493-701C-405D-9C5C-BE648224FF04}">
      <dgm:prSet/>
      <dgm:spPr/>
      <dgm:t>
        <a:bodyPr/>
        <a:lstStyle/>
        <a:p>
          <a:endParaRPr lang="en-US"/>
        </a:p>
      </dgm:t>
    </dgm:pt>
    <dgm:pt modelId="{22F39C9D-6726-4F16-BA5E-1507D9E31449}" type="sibTrans" cxnId="{D29E0493-701C-405D-9C5C-BE648224FF04}">
      <dgm:prSet/>
      <dgm:spPr/>
      <dgm:t>
        <a:bodyPr/>
        <a:lstStyle/>
        <a:p>
          <a:endParaRPr lang="en-US"/>
        </a:p>
      </dgm:t>
    </dgm:pt>
    <dgm:pt modelId="{CFE4ABD9-8878-4329-8FB5-CEFB3589B55E}">
      <dgm:prSet/>
      <dgm:spPr/>
      <dgm:t>
        <a:bodyPr/>
        <a:lstStyle/>
        <a:p>
          <a:r>
            <a:rPr lang="en-US"/>
            <a:t>Lesson 2 will be a check in with things to think about as you are drafting.</a:t>
          </a:r>
        </a:p>
      </dgm:t>
    </dgm:pt>
    <dgm:pt modelId="{E46334DD-DD85-41A2-9E0E-B39E1DC99199}" type="parTrans" cxnId="{37090261-B4A5-4614-BA14-116E15E0B2B2}">
      <dgm:prSet/>
      <dgm:spPr/>
      <dgm:t>
        <a:bodyPr/>
        <a:lstStyle/>
        <a:p>
          <a:endParaRPr lang="en-US"/>
        </a:p>
      </dgm:t>
    </dgm:pt>
    <dgm:pt modelId="{5A34A6ED-7003-41E9-ADA8-BF1CD145A77D}" type="sibTrans" cxnId="{37090261-B4A5-4614-BA14-116E15E0B2B2}">
      <dgm:prSet/>
      <dgm:spPr/>
      <dgm:t>
        <a:bodyPr/>
        <a:lstStyle/>
        <a:p>
          <a:endParaRPr lang="en-US"/>
        </a:p>
      </dgm:t>
    </dgm:pt>
    <dgm:pt modelId="{540CF31F-81F1-4ED4-B33F-AB6264F12737}">
      <dgm:prSet/>
      <dgm:spPr/>
      <dgm:t>
        <a:bodyPr/>
        <a:lstStyle/>
        <a:p>
          <a:r>
            <a:rPr lang="en-US"/>
            <a:t>Have a good week and remember that Mrs. Corbett is thinking of you and misses seeing you. </a:t>
          </a:r>
        </a:p>
      </dgm:t>
    </dgm:pt>
    <dgm:pt modelId="{B33AA2FF-034A-47A6-9D97-B378FE683D7F}" type="parTrans" cxnId="{6AB1AA27-773A-4BF5-B2A3-83888CE821FD}">
      <dgm:prSet/>
      <dgm:spPr/>
      <dgm:t>
        <a:bodyPr/>
        <a:lstStyle/>
        <a:p>
          <a:endParaRPr lang="en-US"/>
        </a:p>
      </dgm:t>
    </dgm:pt>
    <dgm:pt modelId="{DF4E2360-1276-48AC-98AB-43EE6829F7E2}" type="sibTrans" cxnId="{6AB1AA27-773A-4BF5-B2A3-83888CE821FD}">
      <dgm:prSet/>
      <dgm:spPr/>
      <dgm:t>
        <a:bodyPr/>
        <a:lstStyle/>
        <a:p>
          <a:endParaRPr lang="en-US"/>
        </a:p>
      </dgm:t>
    </dgm:pt>
    <dgm:pt modelId="{E22F6DB6-749A-40BB-8EE2-DCF3B3A05234}" type="pres">
      <dgm:prSet presAssocID="{FA257568-17F7-4045-AEEC-84E4545D0316}" presName="root" presStyleCnt="0">
        <dgm:presLayoutVars>
          <dgm:dir/>
          <dgm:resizeHandles val="exact"/>
        </dgm:presLayoutVars>
      </dgm:prSet>
      <dgm:spPr/>
    </dgm:pt>
    <dgm:pt modelId="{A16F8ABD-F488-4F75-98B1-097501960509}" type="pres">
      <dgm:prSet presAssocID="{4269F8E2-F4E2-4C9E-B65A-AFCC896E8130}" presName="compNode" presStyleCnt="0"/>
      <dgm:spPr/>
    </dgm:pt>
    <dgm:pt modelId="{BAA4DF37-C0B1-4F05-8BE0-7FAB1DD93350}" type="pres">
      <dgm:prSet presAssocID="{4269F8E2-F4E2-4C9E-B65A-AFCC896E8130}" presName="bgRect" presStyleLbl="bgShp" presStyleIdx="0" presStyleCnt="3"/>
      <dgm:spPr/>
    </dgm:pt>
    <dgm:pt modelId="{881DB073-4342-4461-BE7B-1B4AA65BB270}" type="pres">
      <dgm:prSet presAssocID="{4269F8E2-F4E2-4C9E-B65A-AFCC896E81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C7BAC255-0100-4C71-AA03-56D522FD5AFB}" type="pres">
      <dgm:prSet presAssocID="{4269F8E2-F4E2-4C9E-B65A-AFCC896E8130}" presName="spaceRect" presStyleCnt="0"/>
      <dgm:spPr/>
    </dgm:pt>
    <dgm:pt modelId="{C8B3D54D-E93A-4813-8F9F-3E757C6A444E}" type="pres">
      <dgm:prSet presAssocID="{4269F8E2-F4E2-4C9E-B65A-AFCC896E8130}" presName="parTx" presStyleLbl="revTx" presStyleIdx="0" presStyleCnt="3">
        <dgm:presLayoutVars>
          <dgm:chMax val="0"/>
          <dgm:chPref val="0"/>
        </dgm:presLayoutVars>
      </dgm:prSet>
      <dgm:spPr/>
    </dgm:pt>
    <dgm:pt modelId="{01DD7675-F928-4FEA-9A71-31EF9F842A3E}" type="pres">
      <dgm:prSet presAssocID="{22F39C9D-6726-4F16-BA5E-1507D9E31449}" presName="sibTrans" presStyleCnt="0"/>
      <dgm:spPr/>
    </dgm:pt>
    <dgm:pt modelId="{013E4ACD-0BD6-47C6-8605-F68CE9F7FD51}" type="pres">
      <dgm:prSet presAssocID="{CFE4ABD9-8878-4329-8FB5-CEFB3589B55E}" presName="compNode" presStyleCnt="0"/>
      <dgm:spPr/>
    </dgm:pt>
    <dgm:pt modelId="{93C0E4A5-33DC-4E43-84DC-97BE2119EB2F}" type="pres">
      <dgm:prSet presAssocID="{CFE4ABD9-8878-4329-8FB5-CEFB3589B55E}" presName="bgRect" presStyleLbl="bgShp" presStyleIdx="1" presStyleCnt="3"/>
      <dgm:spPr/>
    </dgm:pt>
    <dgm:pt modelId="{B1DB34D7-1616-40E7-BD47-6D122ABBCCD3}" type="pres">
      <dgm:prSet presAssocID="{CFE4ABD9-8878-4329-8FB5-CEFB3589B55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3236B35-8452-40F3-B50C-8C8ECA779134}" type="pres">
      <dgm:prSet presAssocID="{CFE4ABD9-8878-4329-8FB5-CEFB3589B55E}" presName="spaceRect" presStyleCnt="0"/>
      <dgm:spPr/>
    </dgm:pt>
    <dgm:pt modelId="{0AA64842-9F83-47AB-AA5F-3F5CDC69A71E}" type="pres">
      <dgm:prSet presAssocID="{CFE4ABD9-8878-4329-8FB5-CEFB3589B55E}" presName="parTx" presStyleLbl="revTx" presStyleIdx="1" presStyleCnt="3">
        <dgm:presLayoutVars>
          <dgm:chMax val="0"/>
          <dgm:chPref val="0"/>
        </dgm:presLayoutVars>
      </dgm:prSet>
      <dgm:spPr/>
    </dgm:pt>
    <dgm:pt modelId="{3EC18458-C195-4D5E-A83E-157619DAF1B3}" type="pres">
      <dgm:prSet presAssocID="{5A34A6ED-7003-41E9-ADA8-BF1CD145A77D}" presName="sibTrans" presStyleCnt="0"/>
      <dgm:spPr/>
    </dgm:pt>
    <dgm:pt modelId="{E5E56F71-C76B-4331-BAE3-F45838A85A75}" type="pres">
      <dgm:prSet presAssocID="{540CF31F-81F1-4ED4-B33F-AB6264F12737}" presName="compNode" presStyleCnt="0"/>
      <dgm:spPr/>
    </dgm:pt>
    <dgm:pt modelId="{D4B61BFF-F6A8-4EC9-9878-A29ECA509B4D}" type="pres">
      <dgm:prSet presAssocID="{540CF31F-81F1-4ED4-B33F-AB6264F12737}" presName="bgRect" presStyleLbl="bgShp" presStyleIdx="2" presStyleCnt="3"/>
      <dgm:spPr/>
    </dgm:pt>
    <dgm:pt modelId="{4B35FC87-4E14-4725-954E-833E37317916}" type="pres">
      <dgm:prSet presAssocID="{540CF31F-81F1-4ED4-B33F-AB6264F1273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D50AE469-C42C-461F-AB76-462128F6C26F}" type="pres">
      <dgm:prSet presAssocID="{540CF31F-81F1-4ED4-B33F-AB6264F12737}" presName="spaceRect" presStyleCnt="0"/>
      <dgm:spPr/>
    </dgm:pt>
    <dgm:pt modelId="{2992C633-81E7-4004-A5EB-700FBEFA4676}" type="pres">
      <dgm:prSet presAssocID="{540CF31F-81F1-4ED4-B33F-AB6264F1273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AB1AA27-773A-4BF5-B2A3-83888CE821FD}" srcId="{FA257568-17F7-4045-AEEC-84E4545D0316}" destId="{540CF31F-81F1-4ED4-B33F-AB6264F12737}" srcOrd="2" destOrd="0" parTransId="{B33AA2FF-034A-47A6-9D97-B378FE683D7F}" sibTransId="{DF4E2360-1276-48AC-98AB-43EE6829F7E2}"/>
    <dgm:cxn modelId="{37090261-B4A5-4614-BA14-116E15E0B2B2}" srcId="{FA257568-17F7-4045-AEEC-84E4545D0316}" destId="{CFE4ABD9-8878-4329-8FB5-CEFB3589B55E}" srcOrd="1" destOrd="0" parTransId="{E46334DD-DD85-41A2-9E0E-B39E1DC99199}" sibTransId="{5A34A6ED-7003-41E9-ADA8-BF1CD145A77D}"/>
    <dgm:cxn modelId="{36485C79-8325-49DB-AE0D-81ADF5661E19}" type="presOf" srcId="{540CF31F-81F1-4ED4-B33F-AB6264F12737}" destId="{2992C633-81E7-4004-A5EB-700FBEFA4676}" srcOrd="0" destOrd="0" presId="urn:microsoft.com/office/officeart/2018/2/layout/IconVerticalSolidList"/>
    <dgm:cxn modelId="{C9B4E987-9478-41A8-AA82-E8012C2A30FD}" type="presOf" srcId="{4269F8E2-F4E2-4C9E-B65A-AFCC896E8130}" destId="{C8B3D54D-E93A-4813-8F9F-3E757C6A444E}" srcOrd="0" destOrd="0" presId="urn:microsoft.com/office/officeart/2018/2/layout/IconVerticalSolidList"/>
    <dgm:cxn modelId="{D29E0493-701C-405D-9C5C-BE648224FF04}" srcId="{FA257568-17F7-4045-AEEC-84E4545D0316}" destId="{4269F8E2-F4E2-4C9E-B65A-AFCC896E8130}" srcOrd="0" destOrd="0" parTransId="{6A492CE2-AA5A-49A6-8238-03BB94DE9E4B}" sibTransId="{22F39C9D-6726-4F16-BA5E-1507D9E31449}"/>
    <dgm:cxn modelId="{59F218BF-84ED-4D0C-8AE1-881EC31CB053}" type="presOf" srcId="{FA257568-17F7-4045-AEEC-84E4545D0316}" destId="{E22F6DB6-749A-40BB-8EE2-DCF3B3A05234}" srcOrd="0" destOrd="0" presId="urn:microsoft.com/office/officeart/2018/2/layout/IconVerticalSolidList"/>
    <dgm:cxn modelId="{A9F69FE3-CA6E-4F61-B931-610FCB99D961}" type="presOf" srcId="{CFE4ABD9-8878-4329-8FB5-CEFB3589B55E}" destId="{0AA64842-9F83-47AB-AA5F-3F5CDC69A71E}" srcOrd="0" destOrd="0" presId="urn:microsoft.com/office/officeart/2018/2/layout/IconVerticalSolidList"/>
    <dgm:cxn modelId="{DCFE3CBC-BD41-4CF1-A85D-760C6E862307}" type="presParOf" srcId="{E22F6DB6-749A-40BB-8EE2-DCF3B3A05234}" destId="{A16F8ABD-F488-4F75-98B1-097501960509}" srcOrd="0" destOrd="0" presId="urn:microsoft.com/office/officeart/2018/2/layout/IconVerticalSolidList"/>
    <dgm:cxn modelId="{8D5F1674-4C6E-4EF3-AC0E-A0060806B66E}" type="presParOf" srcId="{A16F8ABD-F488-4F75-98B1-097501960509}" destId="{BAA4DF37-C0B1-4F05-8BE0-7FAB1DD93350}" srcOrd="0" destOrd="0" presId="urn:microsoft.com/office/officeart/2018/2/layout/IconVerticalSolidList"/>
    <dgm:cxn modelId="{055F1D2B-A5A2-4896-92F0-722E07FC9966}" type="presParOf" srcId="{A16F8ABD-F488-4F75-98B1-097501960509}" destId="{881DB073-4342-4461-BE7B-1B4AA65BB270}" srcOrd="1" destOrd="0" presId="urn:microsoft.com/office/officeart/2018/2/layout/IconVerticalSolidList"/>
    <dgm:cxn modelId="{44E546B5-8ADC-41E2-9146-62B351E2BC98}" type="presParOf" srcId="{A16F8ABD-F488-4F75-98B1-097501960509}" destId="{C7BAC255-0100-4C71-AA03-56D522FD5AFB}" srcOrd="2" destOrd="0" presId="urn:microsoft.com/office/officeart/2018/2/layout/IconVerticalSolidList"/>
    <dgm:cxn modelId="{9237B374-1EB3-483B-AF01-08FD7B57FF46}" type="presParOf" srcId="{A16F8ABD-F488-4F75-98B1-097501960509}" destId="{C8B3D54D-E93A-4813-8F9F-3E757C6A444E}" srcOrd="3" destOrd="0" presId="urn:microsoft.com/office/officeart/2018/2/layout/IconVerticalSolidList"/>
    <dgm:cxn modelId="{9CA9D2DC-2D9A-4831-9CBF-F5692000E591}" type="presParOf" srcId="{E22F6DB6-749A-40BB-8EE2-DCF3B3A05234}" destId="{01DD7675-F928-4FEA-9A71-31EF9F842A3E}" srcOrd="1" destOrd="0" presId="urn:microsoft.com/office/officeart/2018/2/layout/IconVerticalSolidList"/>
    <dgm:cxn modelId="{BD11BF69-38DE-42D7-B79E-6BB105A4FAFF}" type="presParOf" srcId="{E22F6DB6-749A-40BB-8EE2-DCF3B3A05234}" destId="{013E4ACD-0BD6-47C6-8605-F68CE9F7FD51}" srcOrd="2" destOrd="0" presId="urn:microsoft.com/office/officeart/2018/2/layout/IconVerticalSolidList"/>
    <dgm:cxn modelId="{586A4733-1E8E-439E-97C8-C68B089189DA}" type="presParOf" srcId="{013E4ACD-0BD6-47C6-8605-F68CE9F7FD51}" destId="{93C0E4A5-33DC-4E43-84DC-97BE2119EB2F}" srcOrd="0" destOrd="0" presId="urn:microsoft.com/office/officeart/2018/2/layout/IconVerticalSolidList"/>
    <dgm:cxn modelId="{3F37B326-2AA1-4F69-9819-434D6BC49581}" type="presParOf" srcId="{013E4ACD-0BD6-47C6-8605-F68CE9F7FD51}" destId="{B1DB34D7-1616-40E7-BD47-6D122ABBCCD3}" srcOrd="1" destOrd="0" presId="urn:microsoft.com/office/officeart/2018/2/layout/IconVerticalSolidList"/>
    <dgm:cxn modelId="{286BB9F9-EBCF-4B85-9928-59BA325F3707}" type="presParOf" srcId="{013E4ACD-0BD6-47C6-8605-F68CE9F7FD51}" destId="{63236B35-8452-40F3-B50C-8C8ECA779134}" srcOrd="2" destOrd="0" presId="urn:microsoft.com/office/officeart/2018/2/layout/IconVerticalSolidList"/>
    <dgm:cxn modelId="{120AD81F-8E4F-486A-A3FC-8F0CD1A0554E}" type="presParOf" srcId="{013E4ACD-0BD6-47C6-8605-F68CE9F7FD51}" destId="{0AA64842-9F83-47AB-AA5F-3F5CDC69A71E}" srcOrd="3" destOrd="0" presId="urn:microsoft.com/office/officeart/2018/2/layout/IconVerticalSolidList"/>
    <dgm:cxn modelId="{DA83579B-F87F-47BB-A240-CFAD33E41B5D}" type="presParOf" srcId="{E22F6DB6-749A-40BB-8EE2-DCF3B3A05234}" destId="{3EC18458-C195-4D5E-A83E-157619DAF1B3}" srcOrd="3" destOrd="0" presId="urn:microsoft.com/office/officeart/2018/2/layout/IconVerticalSolidList"/>
    <dgm:cxn modelId="{FE54C15D-32EE-4FBF-BA3C-3958BC34D918}" type="presParOf" srcId="{E22F6DB6-749A-40BB-8EE2-DCF3B3A05234}" destId="{E5E56F71-C76B-4331-BAE3-F45838A85A75}" srcOrd="4" destOrd="0" presId="urn:microsoft.com/office/officeart/2018/2/layout/IconVerticalSolidList"/>
    <dgm:cxn modelId="{5FADD77B-1286-4872-8998-E6AFE4C3277C}" type="presParOf" srcId="{E5E56F71-C76B-4331-BAE3-F45838A85A75}" destId="{D4B61BFF-F6A8-4EC9-9878-A29ECA509B4D}" srcOrd="0" destOrd="0" presId="urn:microsoft.com/office/officeart/2018/2/layout/IconVerticalSolidList"/>
    <dgm:cxn modelId="{261FB0E5-29E2-4C67-B38D-EB55FD4CC158}" type="presParOf" srcId="{E5E56F71-C76B-4331-BAE3-F45838A85A75}" destId="{4B35FC87-4E14-4725-954E-833E37317916}" srcOrd="1" destOrd="0" presId="urn:microsoft.com/office/officeart/2018/2/layout/IconVerticalSolidList"/>
    <dgm:cxn modelId="{3679AE94-3FD0-4C46-B6B3-D1EDEC60EC06}" type="presParOf" srcId="{E5E56F71-C76B-4331-BAE3-F45838A85A75}" destId="{D50AE469-C42C-461F-AB76-462128F6C26F}" srcOrd="2" destOrd="0" presId="urn:microsoft.com/office/officeart/2018/2/layout/IconVerticalSolidList"/>
    <dgm:cxn modelId="{4FB0103E-68C8-4CB2-AD38-A4DE3A45CC61}" type="presParOf" srcId="{E5E56F71-C76B-4331-BAE3-F45838A85A75}" destId="{2992C633-81E7-4004-A5EB-700FBEFA46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4DF37-C0B1-4F05-8BE0-7FAB1DD93350}">
      <dsp:nvSpPr>
        <dsp:cNvPr id="0" name=""/>
        <dsp:cNvSpPr/>
      </dsp:nvSpPr>
      <dsp:spPr>
        <a:xfrm>
          <a:off x="0" y="640"/>
          <a:ext cx="4793456" cy="14986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DB073-4342-4461-BE7B-1B4AA65BB270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3D54D-E93A-4813-8F9F-3E757C6A444E}">
      <dsp:nvSpPr>
        <dsp:cNvPr id="0" name=""/>
        <dsp:cNvSpPr/>
      </dsp:nvSpPr>
      <dsp:spPr>
        <a:xfrm>
          <a:off x="1730984" y="640"/>
          <a:ext cx="3062471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Remember, rough draft is due Thursday, March 26.</a:t>
          </a:r>
        </a:p>
      </dsp:txBody>
      <dsp:txXfrm>
        <a:off x="1730984" y="640"/>
        <a:ext cx="3062471" cy="1498687"/>
      </dsp:txXfrm>
    </dsp:sp>
    <dsp:sp modelId="{93C0E4A5-33DC-4E43-84DC-97BE2119EB2F}">
      <dsp:nvSpPr>
        <dsp:cNvPr id="0" name=""/>
        <dsp:cNvSpPr/>
      </dsp:nvSpPr>
      <dsp:spPr>
        <a:xfrm>
          <a:off x="0" y="1873999"/>
          <a:ext cx="4793456" cy="14986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B34D7-1616-40E7-BD47-6D122ABBCCD3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64842-9F83-47AB-AA5F-3F5CDC69A71E}">
      <dsp:nvSpPr>
        <dsp:cNvPr id="0" name=""/>
        <dsp:cNvSpPr/>
      </dsp:nvSpPr>
      <dsp:spPr>
        <a:xfrm>
          <a:off x="1730984" y="1873999"/>
          <a:ext cx="3062471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Lesson 2 will be a check in with things to think about as you are drafting.</a:t>
          </a:r>
        </a:p>
      </dsp:txBody>
      <dsp:txXfrm>
        <a:off x="1730984" y="1873999"/>
        <a:ext cx="3062471" cy="1498687"/>
      </dsp:txXfrm>
    </dsp:sp>
    <dsp:sp modelId="{D4B61BFF-F6A8-4EC9-9878-A29ECA509B4D}">
      <dsp:nvSpPr>
        <dsp:cNvPr id="0" name=""/>
        <dsp:cNvSpPr/>
      </dsp:nvSpPr>
      <dsp:spPr>
        <a:xfrm>
          <a:off x="0" y="3747359"/>
          <a:ext cx="4793456" cy="1498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5FC87-4E14-4725-954E-833E37317916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2C633-81E7-4004-A5EB-700FBEFA4676}">
      <dsp:nvSpPr>
        <dsp:cNvPr id="0" name=""/>
        <dsp:cNvSpPr/>
      </dsp:nvSpPr>
      <dsp:spPr>
        <a:xfrm>
          <a:off x="1730984" y="3747359"/>
          <a:ext cx="3062471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Have a good week and remember that Mrs. Corbett is thinking of you and misses seeing you. </a:t>
          </a:r>
        </a:p>
      </dsp:txBody>
      <dsp:txXfrm>
        <a:off x="1730984" y="3747359"/>
        <a:ext cx="3062471" cy="149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7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3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5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80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39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3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73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63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0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8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9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0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8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5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8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3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5EAA1-5861-43BD-B745-670299A70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1 </a:t>
            </a:r>
            <a:br>
              <a:rPr lang="en-US" dirty="0"/>
            </a:br>
            <a:r>
              <a:rPr lang="en-US" dirty="0"/>
              <a:t>Week of March 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EBEFC-33AA-43FD-A7C3-BE23714F5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Creative Writing</a:t>
            </a:r>
          </a:p>
          <a:p>
            <a:r>
              <a:rPr lang="en-US" dirty="0"/>
              <a:t>Dialogue Story</a:t>
            </a:r>
          </a:p>
        </p:txBody>
      </p:sp>
    </p:spTree>
    <p:extLst>
      <p:ext uri="{BB962C8B-B14F-4D97-AF65-F5344CB8AC3E}">
        <p14:creationId xmlns:p14="http://schemas.microsoft.com/office/powerpoint/2010/main" val="60638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00C86-DEF0-4DFF-9773-61E00130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Hello, It’s Week 2!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6C6BF-A9E2-4689-868E-EF4B69F41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264898"/>
            <a:ext cx="6347714" cy="42551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week you are going to write the first draft Dialogue Story</a:t>
            </a:r>
          </a:p>
          <a:p>
            <a:r>
              <a:rPr lang="en-US" dirty="0"/>
              <a:t>You will compose this in your Creative writing  Google Drive Folder. </a:t>
            </a:r>
          </a:p>
          <a:p>
            <a:r>
              <a:rPr lang="en-US" dirty="0"/>
              <a:t>The following slides will remind you how to create a document in that folder. </a:t>
            </a:r>
          </a:p>
          <a:p>
            <a:r>
              <a:rPr lang="en-US" dirty="0"/>
              <a:t>Please have your story draft completed by Thursday, March 26.</a:t>
            </a:r>
          </a:p>
          <a:p>
            <a:r>
              <a:rPr lang="en-US" dirty="0"/>
              <a:t>As always, I will be available to answer question via Google Hangout and Remind Mon-Fri 9-10 am and 1-2 pm. If you are not able to contact me at that time, post your questions and comments when you can, and I will answer them during the next scheduled office hour.  </a:t>
            </a:r>
          </a:p>
        </p:txBody>
      </p:sp>
    </p:spTree>
    <p:extLst>
      <p:ext uri="{BB962C8B-B14F-4D97-AF65-F5344CB8AC3E}">
        <p14:creationId xmlns:p14="http://schemas.microsoft.com/office/powerpoint/2010/main" val="149384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990" t="19004" r="85113" b="73861"/>
          <a:stretch/>
        </p:blipFill>
        <p:spPr>
          <a:xfrm>
            <a:off x="4572000" y="2729121"/>
            <a:ext cx="1770181" cy="899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1182"/>
            <a:ext cx="6512511" cy="786534"/>
          </a:xfrm>
        </p:spPr>
        <p:txBody>
          <a:bodyPr/>
          <a:lstStyle/>
          <a:p>
            <a:r>
              <a:rPr lang="en-US" dirty="0"/>
              <a:t>Creating Your Story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51" y="2467657"/>
            <a:ext cx="7772400" cy="35339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Log into your </a:t>
            </a:r>
            <a:r>
              <a:rPr lang="en-US" sz="2000" dirty="0" err="1"/>
              <a:t>gmail</a:t>
            </a:r>
            <a:r>
              <a:rPr lang="en-US" sz="2000" dirty="0"/>
              <a:t> account</a:t>
            </a:r>
          </a:p>
          <a:p>
            <a:r>
              <a:rPr lang="en-US" sz="2000" dirty="0"/>
              <a:t>Go into your Google Drive</a:t>
            </a:r>
          </a:p>
          <a:p>
            <a:r>
              <a:rPr lang="en-US" sz="2000" dirty="0"/>
              <a:t>Open your English 9 Folder</a:t>
            </a:r>
          </a:p>
          <a:p>
            <a:r>
              <a:rPr lang="en-US" sz="2000" dirty="0"/>
              <a:t>Click on the New Icon</a:t>
            </a:r>
          </a:p>
          <a:p>
            <a:r>
              <a:rPr lang="en-US" sz="2000" dirty="0"/>
              <a:t>Then choose Google Docs </a:t>
            </a:r>
          </a:p>
          <a:p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09600" y="2158169"/>
            <a:ext cx="5078027" cy="33497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156" t="3125" r="53915" b="38191"/>
          <a:stretch/>
        </p:blipFill>
        <p:spPr>
          <a:xfrm>
            <a:off x="4572000" y="3797593"/>
            <a:ext cx="3670651" cy="2604998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781712">
            <a:off x="5687851" y="3456827"/>
            <a:ext cx="488272" cy="1917581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8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08" r="2394" b="11495"/>
          <a:stretch/>
        </p:blipFill>
        <p:spPr>
          <a:xfrm>
            <a:off x="610907" y="1524000"/>
            <a:ext cx="8110727" cy="44816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3021" y="600457"/>
            <a:ext cx="6023510" cy="923543"/>
          </a:xfrm>
        </p:spPr>
        <p:txBody>
          <a:bodyPr>
            <a:normAutofit fontScale="90000"/>
          </a:bodyPr>
          <a:lstStyle/>
          <a:p>
            <a:r>
              <a:rPr lang="en-US" dirty="0"/>
              <a:t>Your new screen should look like this: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822763" y="3886200"/>
            <a:ext cx="5388746" cy="82846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are a couple more things to do before you begin typing your story.</a:t>
            </a:r>
          </a:p>
        </p:txBody>
      </p:sp>
    </p:spTree>
    <p:extLst>
      <p:ext uri="{BB962C8B-B14F-4D97-AF65-F5344CB8AC3E}">
        <p14:creationId xmlns:p14="http://schemas.microsoft.com/office/powerpoint/2010/main" val="357716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40795" y="424157"/>
            <a:ext cx="4479075" cy="635999"/>
          </a:xfrm>
        </p:spPr>
        <p:txBody>
          <a:bodyPr>
            <a:normAutofit/>
          </a:bodyPr>
          <a:lstStyle/>
          <a:p>
            <a:r>
              <a:rPr lang="en-US" dirty="0"/>
              <a:t>Title Your Document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6332" y="3798224"/>
            <a:ext cx="7010400" cy="1661469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in the box where it says “Untitled Document.</a:t>
            </a:r>
          </a:p>
          <a:p>
            <a:r>
              <a:rPr lang="en-US" dirty="0"/>
              <a:t>Change it to your Last Name: Dialogue Story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732" t="3345" r="2654" b="49478"/>
          <a:stretch/>
        </p:blipFill>
        <p:spPr>
          <a:xfrm>
            <a:off x="1065587" y="2022236"/>
            <a:ext cx="6214369" cy="1506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249" t="6118" r="63495" b="69489"/>
          <a:stretch/>
        </p:blipFill>
        <p:spPr>
          <a:xfrm>
            <a:off x="4172772" y="5496946"/>
            <a:ext cx="3699624" cy="941033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21276958">
            <a:off x="1619907" y="2446338"/>
            <a:ext cx="488272" cy="1244860"/>
          </a:xfrm>
          <a:prstGeom prst="up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1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3" y="437324"/>
            <a:ext cx="6599584" cy="1320800"/>
          </a:xfrm>
        </p:spPr>
        <p:txBody>
          <a:bodyPr/>
          <a:lstStyle/>
          <a:p>
            <a:r>
              <a:rPr lang="en-US" dirty="0"/>
              <a:t>First Page should look like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50989"/>
            <a:ext cx="6347714" cy="3880773"/>
          </a:xfrm>
        </p:spPr>
        <p:txBody>
          <a:bodyPr/>
          <a:lstStyle/>
          <a:p>
            <a:r>
              <a:rPr lang="en-US" dirty="0"/>
              <a:t>Mrs. Corbett is going to show you how.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EAC4C-F435-4609-9AA8-B446E8E51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9" y="2082452"/>
            <a:ext cx="7938052" cy="44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6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Spacing, Info, and Title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14" y="2304444"/>
            <a:ext cx="5296486" cy="423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43917" y="4644254"/>
            <a:ext cx="2186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</a:t>
            </a:r>
            <a:r>
              <a:rPr lang="en-US" b="1" dirty="0"/>
              <a:t>Double</a:t>
            </a:r>
            <a:r>
              <a:rPr lang="en-US" dirty="0"/>
              <a:t> space. (you may need to click the more button if the line spacing does not appear)</a:t>
            </a:r>
          </a:p>
        </p:txBody>
      </p:sp>
      <p:sp>
        <p:nvSpPr>
          <p:cNvPr id="7" name="Right Arrow 6"/>
          <p:cNvSpPr/>
          <p:nvPr/>
        </p:nvSpPr>
        <p:spPr>
          <a:xfrm rot="12940036">
            <a:off x="5173188" y="4154960"/>
            <a:ext cx="2049173" cy="141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0" y="2352376"/>
            <a:ext cx="2057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Alignment buttons</a:t>
            </a:r>
            <a:r>
              <a:rPr lang="en-US" dirty="0"/>
              <a:t>. </a:t>
            </a:r>
            <a:r>
              <a:rPr lang="en-US" b="1" dirty="0"/>
              <a:t>Center</a:t>
            </a:r>
            <a:r>
              <a:rPr lang="en-US" dirty="0"/>
              <a:t> for title only, </a:t>
            </a:r>
            <a:r>
              <a:rPr lang="en-US" b="1" dirty="0"/>
              <a:t>Left</a:t>
            </a:r>
            <a:r>
              <a:rPr lang="en-US" dirty="0"/>
              <a:t> for Name, etc. and body of paper.</a:t>
            </a:r>
          </a:p>
        </p:txBody>
      </p:sp>
      <p:sp>
        <p:nvSpPr>
          <p:cNvPr id="9" name="Right Arrow 8"/>
          <p:cNvSpPr/>
          <p:nvPr/>
        </p:nvSpPr>
        <p:spPr>
          <a:xfrm rot="10033338">
            <a:off x="5395610" y="2681862"/>
            <a:ext cx="1503340" cy="201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24458" y="3099425"/>
            <a:ext cx="381000" cy="3387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4572000"/>
            <a:ext cx="4005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Only hit Enter once after items including your title and to start a new paragraph. </a:t>
            </a:r>
          </a:p>
          <a:p>
            <a:r>
              <a:rPr lang="en-US" dirty="0">
                <a:solidFill>
                  <a:schemeClr val="bg1"/>
                </a:solidFill>
              </a:rPr>
              <a:t>Use the Tab key to indent each new paragraph.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924" y="4553556"/>
            <a:ext cx="2676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 the upper left corner of the first page only</a:t>
            </a:r>
          </a:p>
          <a:p>
            <a:r>
              <a:rPr lang="en-US" sz="1400" dirty="0"/>
              <a:t>Your first and last name</a:t>
            </a:r>
          </a:p>
          <a:p>
            <a:r>
              <a:rPr lang="en-US" sz="1400" dirty="0"/>
              <a:t>Mrs. Corbett</a:t>
            </a:r>
          </a:p>
          <a:p>
            <a:r>
              <a:rPr lang="en-US" sz="1400" dirty="0"/>
              <a:t>English 9</a:t>
            </a:r>
          </a:p>
          <a:p>
            <a:r>
              <a:rPr lang="en-US" sz="1400" dirty="0"/>
              <a:t>Date : 26 March 2020</a:t>
            </a:r>
          </a:p>
        </p:txBody>
      </p:sp>
      <p:sp>
        <p:nvSpPr>
          <p:cNvPr id="11" name="Right Arrow 10"/>
          <p:cNvSpPr/>
          <p:nvPr/>
        </p:nvSpPr>
        <p:spPr>
          <a:xfrm rot="18416508">
            <a:off x="1666607" y="4087050"/>
            <a:ext cx="811797" cy="302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4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/>
      <p:bldP spid="9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855482"/>
            <a:ext cx="6571060" cy="898674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Begin Typing</a:t>
            </a:r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866215" y="2079173"/>
            <a:ext cx="6136643" cy="373068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If  you are finished with your story planning handouts begin typing the rough draft of your story.</a:t>
            </a:r>
          </a:p>
          <a:p>
            <a:r>
              <a:rPr lang="en-US" sz="1700" dirty="0">
                <a:solidFill>
                  <a:schemeClr val="tx1"/>
                </a:solidFill>
              </a:rPr>
              <a:t>If you are not finished, please do so and email a picture to Mrs. Corbett.</a:t>
            </a:r>
          </a:p>
          <a:p>
            <a:r>
              <a:rPr lang="en-US" sz="1700" dirty="0">
                <a:solidFill>
                  <a:schemeClr val="tx1"/>
                </a:solidFill>
              </a:rPr>
              <a:t>Story Requirements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Must have at least three characters (but no more than 5)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Must include dialogue – at least 10 lines throughout the story. This can occur all at once in your story or be scattered throughout. A line of dialogue is one person speaking.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Dialogue must be properly punctuated and formatted. </a:t>
            </a:r>
          </a:p>
        </p:txBody>
      </p:sp>
    </p:spTree>
    <p:extLst>
      <p:ext uri="{BB962C8B-B14F-4D97-AF65-F5344CB8AC3E}">
        <p14:creationId xmlns:p14="http://schemas.microsoft.com/office/powerpoint/2010/main" val="399568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521BA0-8C79-4C87-BADD-5003C141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Closure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13B4B3-5232-40C4-8B7E-9A01A6CCB4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51077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0442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454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Lesson 1  Week of March 23</vt:lpstr>
      <vt:lpstr>Hello, It’s Week 2!</vt:lpstr>
      <vt:lpstr>Creating Your Story Document</vt:lpstr>
      <vt:lpstr>Your new screen should look like this:</vt:lpstr>
      <vt:lpstr>Title Your Document</vt:lpstr>
      <vt:lpstr>First Page should look like this</vt:lpstr>
      <vt:lpstr>Spacing, Info, and Title</vt:lpstr>
      <vt:lpstr>Begin Typing</vt:lpstr>
      <vt:lpstr>Closure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 Week of March 23</dc:title>
  <dc:creator>Kirsten Corbett</dc:creator>
  <cp:lastModifiedBy>Kirsten Corbett</cp:lastModifiedBy>
  <cp:revision>1</cp:revision>
  <dcterms:created xsi:type="dcterms:W3CDTF">2020-03-22T18:56:46Z</dcterms:created>
  <dcterms:modified xsi:type="dcterms:W3CDTF">2020-03-22T19:08:40Z</dcterms:modified>
</cp:coreProperties>
</file>