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74" r:id="rId9"/>
    <p:sldId id="275" r:id="rId10"/>
    <p:sldId id="259" r:id="rId11"/>
    <p:sldId id="277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E14EE-1D5D-44FA-BE80-345E995745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1C754EA-C581-496D-A422-BC1D40C21380}">
      <dgm:prSet/>
      <dgm:spPr/>
      <dgm:t>
        <a:bodyPr/>
        <a:lstStyle/>
        <a:p>
          <a:r>
            <a:rPr lang="en-US"/>
            <a:t>Google Drive automatically saves your work. </a:t>
          </a:r>
        </a:p>
      </dgm:t>
    </dgm:pt>
    <dgm:pt modelId="{8F52FECA-305F-4873-BC3B-F3BD46582061}" type="parTrans" cxnId="{A04028DB-4EA9-4E4F-9AAC-9595910578C7}">
      <dgm:prSet/>
      <dgm:spPr/>
      <dgm:t>
        <a:bodyPr/>
        <a:lstStyle/>
        <a:p>
          <a:endParaRPr lang="en-US"/>
        </a:p>
      </dgm:t>
    </dgm:pt>
    <dgm:pt modelId="{E716295E-2DC4-490E-924C-B3ABAC6215A6}" type="sibTrans" cxnId="{A04028DB-4EA9-4E4F-9AAC-9595910578C7}">
      <dgm:prSet/>
      <dgm:spPr/>
      <dgm:t>
        <a:bodyPr/>
        <a:lstStyle/>
        <a:p>
          <a:endParaRPr lang="en-US"/>
        </a:p>
      </dgm:t>
    </dgm:pt>
    <dgm:pt modelId="{16F2E46D-A2CF-4BDB-A0C1-EE0CB9340DFD}">
      <dgm:prSet/>
      <dgm:spPr/>
      <dgm:t>
        <a:bodyPr/>
        <a:lstStyle/>
        <a:p>
          <a:r>
            <a:rPr lang="en-US"/>
            <a:t>Do not change the font or font size.</a:t>
          </a:r>
        </a:p>
      </dgm:t>
    </dgm:pt>
    <dgm:pt modelId="{8483B697-0F66-4196-A9E6-C86040C891E1}" type="parTrans" cxnId="{2E9B30DD-BDC2-4637-A8C1-9188142C4215}">
      <dgm:prSet/>
      <dgm:spPr/>
      <dgm:t>
        <a:bodyPr/>
        <a:lstStyle/>
        <a:p>
          <a:endParaRPr lang="en-US"/>
        </a:p>
      </dgm:t>
    </dgm:pt>
    <dgm:pt modelId="{18C65ECC-FD74-4CBA-BFDF-FE52E68AA8F6}" type="sibTrans" cxnId="{2E9B30DD-BDC2-4637-A8C1-9188142C4215}">
      <dgm:prSet/>
      <dgm:spPr/>
      <dgm:t>
        <a:bodyPr/>
        <a:lstStyle/>
        <a:p>
          <a:endParaRPr lang="en-US"/>
        </a:p>
      </dgm:t>
    </dgm:pt>
    <dgm:pt modelId="{A8C04CB4-E885-4917-97D4-BFFFD8D6333F}" type="pres">
      <dgm:prSet presAssocID="{EB5E14EE-1D5D-44FA-BE80-345E99574507}" presName="root" presStyleCnt="0">
        <dgm:presLayoutVars>
          <dgm:dir/>
          <dgm:resizeHandles val="exact"/>
        </dgm:presLayoutVars>
      </dgm:prSet>
      <dgm:spPr/>
    </dgm:pt>
    <dgm:pt modelId="{80CCB829-B059-4461-8E29-6EAA53BF859B}" type="pres">
      <dgm:prSet presAssocID="{C1C754EA-C581-496D-A422-BC1D40C21380}" presName="compNode" presStyleCnt="0"/>
      <dgm:spPr/>
    </dgm:pt>
    <dgm:pt modelId="{EFD752BA-5D68-45A6-9011-E6B3E227C973}" type="pres">
      <dgm:prSet presAssocID="{C1C754EA-C581-496D-A422-BC1D40C21380}" presName="bgRect" presStyleLbl="bgShp" presStyleIdx="0" presStyleCnt="2"/>
      <dgm:spPr/>
    </dgm:pt>
    <dgm:pt modelId="{CD40B8D1-DBB3-4CC6-8CC9-AEF99610F648}" type="pres">
      <dgm:prSet presAssocID="{C1C754EA-C581-496D-A422-BC1D40C2138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B0F90350-8710-4E93-9795-872D2CDFBAFD}" type="pres">
      <dgm:prSet presAssocID="{C1C754EA-C581-496D-A422-BC1D40C21380}" presName="spaceRect" presStyleCnt="0"/>
      <dgm:spPr/>
    </dgm:pt>
    <dgm:pt modelId="{DC90B978-18C2-4B03-AEAF-DE70D47890A0}" type="pres">
      <dgm:prSet presAssocID="{C1C754EA-C581-496D-A422-BC1D40C21380}" presName="parTx" presStyleLbl="revTx" presStyleIdx="0" presStyleCnt="2">
        <dgm:presLayoutVars>
          <dgm:chMax val="0"/>
          <dgm:chPref val="0"/>
        </dgm:presLayoutVars>
      </dgm:prSet>
      <dgm:spPr/>
    </dgm:pt>
    <dgm:pt modelId="{F6C90FA5-F01D-4FE7-BC63-B228E4AA3AB2}" type="pres">
      <dgm:prSet presAssocID="{E716295E-2DC4-490E-924C-B3ABAC6215A6}" presName="sibTrans" presStyleCnt="0"/>
      <dgm:spPr/>
    </dgm:pt>
    <dgm:pt modelId="{C4D47020-7C23-4ED5-B64F-EBF88B21527D}" type="pres">
      <dgm:prSet presAssocID="{16F2E46D-A2CF-4BDB-A0C1-EE0CB9340DFD}" presName="compNode" presStyleCnt="0"/>
      <dgm:spPr/>
    </dgm:pt>
    <dgm:pt modelId="{71AA2689-5C9E-4283-BB1F-3ECFCB62CD2E}" type="pres">
      <dgm:prSet presAssocID="{16F2E46D-A2CF-4BDB-A0C1-EE0CB9340DFD}" presName="bgRect" presStyleLbl="bgShp" presStyleIdx="1" presStyleCnt="2"/>
      <dgm:spPr/>
    </dgm:pt>
    <dgm:pt modelId="{B4E72024-E4D5-4E77-A256-242C09892F99}" type="pres">
      <dgm:prSet presAssocID="{16F2E46D-A2CF-4BDB-A0C1-EE0CB9340DF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redFaceWhite"/>
        </a:ext>
      </dgm:extLst>
    </dgm:pt>
    <dgm:pt modelId="{79457C2A-22AB-4090-9768-DAF066A13ED1}" type="pres">
      <dgm:prSet presAssocID="{16F2E46D-A2CF-4BDB-A0C1-EE0CB9340DFD}" presName="spaceRect" presStyleCnt="0"/>
      <dgm:spPr/>
    </dgm:pt>
    <dgm:pt modelId="{073D504C-7F59-44A9-86CD-8253C43EC8F3}" type="pres">
      <dgm:prSet presAssocID="{16F2E46D-A2CF-4BDB-A0C1-EE0CB9340DF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0836B0B-2638-4DD4-80DC-E92AAF4F6D10}" type="presOf" srcId="{C1C754EA-C581-496D-A422-BC1D40C21380}" destId="{DC90B978-18C2-4B03-AEAF-DE70D47890A0}" srcOrd="0" destOrd="0" presId="urn:microsoft.com/office/officeart/2018/2/layout/IconVerticalSolidList"/>
    <dgm:cxn modelId="{E73CFA48-D7EF-459B-8D54-E49C6F072670}" type="presOf" srcId="{EB5E14EE-1D5D-44FA-BE80-345E99574507}" destId="{A8C04CB4-E885-4917-97D4-BFFFD8D6333F}" srcOrd="0" destOrd="0" presId="urn:microsoft.com/office/officeart/2018/2/layout/IconVerticalSolidList"/>
    <dgm:cxn modelId="{3D59B8CB-5488-4AA9-8D11-477EF9B15AA9}" type="presOf" srcId="{16F2E46D-A2CF-4BDB-A0C1-EE0CB9340DFD}" destId="{073D504C-7F59-44A9-86CD-8253C43EC8F3}" srcOrd="0" destOrd="0" presId="urn:microsoft.com/office/officeart/2018/2/layout/IconVerticalSolidList"/>
    <dgm:cxn modelId="{A04028DB-4EA9-4E4F-9AAC-9595910578C7}" srcId="{EB5E14EE-1D5D-44FA-BE80-345E99574507}" destId="{C1C754EA-C581-496D-A422-BC1D40C21380}" srcOrd="0" destOrd="0" parTransId="{8F52FECA-305F-4873-BC3B-F3BD46582061}" sibTransId="{E716295E-2DC4-490E-924C-B3ABAC6215A6}"/>
    <dgm:cxn modelId="{2E9B30DD-BDC2-4637-A8C1-9188142C4215}" srcId="{EB5E14EE-1D5D-44FA-BE80-345E99574507}" destId="{16F2E46D-A2CF-4BDB-A0C1-EE0CB9340DFD}" srcOrd="1" destOrd="0" parTransId="{8483B697-0F66-4196-A9E6-C86040C891E1}" sibTransId="{18C65ECC-FD74-4CBA-BFDF-FE52E68AA8F6}"/>
    <dgm:cxn modelId="{E3F15032-0F4B-4E41-AFD8-A2AB787DD769}" type="presParOf" srcId="{A8C04CB4-E885-4917-97D4-BFFFD8D6333F}" destId="{80CCB829-B059-4461-8E29-6EAA53BF859B}" srcOrd="0" destOrd="0" presId="urn:microsoft.com/office/officeart/2018/2/layout/IconVerticalSolidList"/>
    <dgm:cxn modelId="{7A1F9398-448D-4DB4-ADBA-B7A72CCF09EC}" type="presParOf" srcId="{80CCB829-B059-4461-8E29-6EAA53BF859B}" destId="{EFD752BA-5D68-45A6-9011-E6B3E227C973}" srcOrd="0" destOrd="0" presId="urn:microsoft.com/office/officeart/2018/2/layout/IconVerticalSolidList"/>
    <dgm:cxn modelId="{63EF20BF-5EFB-478D-903A-4320D22B397B}" type="presParOf" srcId="{80CCB829-B059-4461-8E29-6EAA53BF859B}" destId="{CD40B8D1-DBB3-4CC6-8CC9-AEF99610F648}" srcOrd="1" destOrd="0" presId="urn:microsoft.com/office/officeart/2018/2/layout/IconVerticalSolidList"/>
    <dgm:cxn modelId="{FAB8F947-1321-4E35-97AE-8E9AA817EC6B}" type="presParOf" srcId="{80CCB829-B059-4461-8E29-6EAA53BF859B}" destId="{B0F90350-8710-4E93-9795-872D2CDFBAFD}" srcOrd="2" destOrd="0" presId="urn:microsoft.com/office/officeart/2018/2/layout/IconVerticalSolidList"/>
    <dgm:cxn modelId="{8319E9D6-65EB-41DE-9BB7-25B5188B6E05}" type="presParOf" srcId="{80CCB829-B059-4461-8E29-6EAA53BF859B}" destId="{DC90B978-18C2-4B03-AEAF-DE70D47890A0}" srcOrd="3" destOrd="0" presId="urn:microsoft.com/office/officeart/2018/2/layout/IconVerticalSolidList"/>
    <dgm:cxn modelId="{3221307F-207C-455D-BB49-375400560F9A}" type="presParOf" srcId="{A8C04CB4-E885-4917-97D4-BFFFD8D6333F}" destId="{F6C90FA5-F01D-4FE7-BC63-B228E4AA3AB2}" srcOrd="1" destOrd="0" presId="urn:microsoft.com/office/officeart/2018/2/layout/IconVerticalSolidList"/>
    <dgm:cxn modelId="{A2F4C06B-7A47-4772-8D56-C62558ED212D}" type="presParOf" srcId="{A8C04CB4-E885-4917-97D4-BFFFD8D6333F}" destId="{C4D47020-7C23-4ED5-B64F-EBF88B21527D}" srcOrd="2" destOrd="0" presId="urn:microsoft.com/office/officeart/2018/2/layout/IconVerticalSolidList"/>
    <dgm:cxn modelId="{7AB16E08-D49E-4B93-90B5-E6A5D45FBF92}" type="presParOf" srcId="{C4D47020-7C23-4ED5-B64F-EBF88B21527D}" destId="{71AA2689-5C9E-4283-BB1F-3ECFCB62CD2E}" srcOrd="0" destOrd="0" presId="urn:microsoft.com/office/officeart/2018/2/layout/IconVerticalSolidList"/>
    <dgm:cxn modelId="{95A234A6-5D74-4683-AA88-1C5D422BDF3A}" type="presParOf" srcId="{C4D47020-7C23-4ED5-B64F-EBF88B21527D}" destId="{B4E72024-E4D5-4E77-A256-242C09892F99}" srcOrd="1" destOrd="0" presId="urn:microsoft.com/office/officeart/2018/2/layout/IconVerticalSolidList"/>
    <dgm:cxn modelId="{E85CFA3A-C0E8-4B7C-BACE-464091E741C2}" type="presParOf" srcId="{C4D47020-7C23-4ED5-B64F-EBF88B21527D}" destId="{79457C2A-22AB-4090-9768-DAF066A13ED1}" srcOrd="2" destOrd="0" presId="urn:microsoft.com/office/officeart/2018/2/layout/IconVerticalSolidList"/>
    <dgm:cxn modelId="{35B10669-20E8-47AA-B3B6-77523A2159F0}" type="presParOf" srcId="{C4D47020-7C23-4ED5-B64F-EBF88B21527D}" destId="{073D504C-7F59-44A9-86CD-8253C43EC8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3194D-9FF7-436E-BBAE-F1A6C82E8F8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87F0C29-7326-476E-9A3F-2FB61714FC80}">
      <dgm:prSet/>
      <dgm:spPr/>
      <dgm:t>
        <a:bodyPr/>
        <a:lstStyle/>
        <a:p>
          <a:pPr>
            <a:defRPr cap="all"/>
          </a:pPr>
          <a:r>
            <a:rPr lang="en-US"/>
            <a:t>Use your Prewriting activities as your guide to your essay.</a:t>
          </a:r>
        </a:p>
      </dgm:t>
    </dgm:pt>
    <dgm:pt modelId="{201BFE0D-7EF6-4034-A6E7-1ABED054B2A1}" type="parTrans" cxnId="{7AD4795C-97BF-42E3-94A8-52C0E8A40F2B}">
      <dgm:prSet/>
      <dgm:spPr/>
      <dgm:t>
        <a:bodyPr/>
        <a:lstStyle/>
        <a:p>
          <a:endParaRPr lang="en-US"/>
        </a:p>
      </dgm:t>
    </dgm:pt>
    <dgm:pt modelId="{8E3A82F5-257E-472A-9166-C5E2C23C4022}" type="sibTrans" cxnId="{7AD4795C-97BF-42E3-94A8-52C0E8A40F2B}">
      <dgm:prSet/>
      <dgm:spPr/>
      <dgm:t>
        <a:bodyPr/>
        <a:lstStyle/>
        <a:p>
          <a:endParaRPr lang="en-US"/>
        </a:p>
      </dgm:t>
    </dgm:pt>
    <dgm:pt modelId="{A211F4D9-2BDA-4D1E-BBEC-B0626ED80F1E}">
      <dgm:prSet/>
      <dgm:spPr/>
      <dgm:t>
        <a:bodyPr/>
        <a:lstStyle/>
        <a:p>
          <a:pPr>
            <a:defRPr cap="all"/>
          </a:pPr>
          <a:r>
            <a:rPr lang="en-US"/>
            <a:t>Your thesis statement is the last sentence of your introduction.</a:t>
          </a:r>
        </a:p>
      </dgm:t>
    </dgm:pt>
    <dgm:pt modelId="{6C5CF97C-611D-41B3-8BB7-1517EF25AFEC}" type="parTrans" cxnId="{949758C5-2EDD-4230-8CF0-4B80984540C8}">
      <dgm:prSet/>
      <dgm:spPr/>
      <dgm:t>
        <a:bodyPr/>
        <a:lstStyle/>
        <a:p>
          <a:endParaRPr lang="en-US"/>
        </a:p>
      </dgm:t>
    </dgm:pt>
    <dgm:pt modelId="{0648D6F4-C389-4B92-9669-03ED112BD4B3}" type="sibTrans" cxnId="{949758C5-2EDD-4230-8CF0-4B80984540C8}">
      <dgm:prSet/>
      <dgm:spPr/>
      <dgm:t>
        <a:bodyPr/>
        <a:lstStyle/>
        <a:p>
          <a:endParaRPr lang="en-US"/>
        </a:p>
      </dgm:t>
    </dgm:pt>
    <dgm:pt modelId="{685D9B90-14F3-4F19-8E1E-17520AE8D2CF}">
      <dgm:prSet/>
      <dgm:spPr/>
      <dgm:t>
        <a:bodyPr/>
        <a:lstStyle/>
        <a:p>
          <a:pPr>
            <a:defRPr cap="all"/>
          </a:pPr>
          <a:r>
            <a:rPr lang="en-US"/>
            <a:t>You must have 5 full paragraphs.</a:t>
          </a:r>
        </a:p>
      </dgm:t>
    </dgm:pt>
    <dgm:pt modelId="{61D4C332-4BF2-463A-A073-F94F89FAEF7D}" type="parTrans" cxnId="{D4586924-74DB-413C-A669-98E225B2B441}">
      <dgm:prSet/>
      <dgm:spPr/>
      <dgm:t>
        <a:bodyPr/>
        <a:lstStyle/>
        <a:p>
          <a:endParaRPr lang="en-US"/>
        </a:p>
      </dgm:t>
    </dgm:pt>
    <dgm:pt modelId="{96168188-857D-4580-92BB-2A4C17B7B04A}" type="sibTrans" cxnId="{D4586924-74DB-413C-A669-98E225B2B441}">
      <dgm:prSet/>
      <dgm:spPr/>
      <dgm:t>
        <a:bodyPr/>
        <a:lstStyle/>
        <a:p>
          <a:endParaRPr lang="en-US"/>
        </a:p>
      </dgm:t>
    </dgm:pt>
    <dgm:pt modelId="{1B864436-FEFC-4CC6-AECB-04A1830E3744}" type="pres">
      <dgm:prSet presAssocID="{CE03194D-9FF7-436E-BBAE-F1A6C82E8F8E}" presName="root" presStyleCnt="0">
        <dgm:presLayoutVars>
          <dgm:dir/>
          <dgm:resizeHandles val="exact"/>
        </dgm:presLayoutVars>
      </dgm:prSet>
      <dgm:spPr/>
    </dgm:pt>
    <dgm:pt modelId="{433FEAC4-12E7-49F2-8D36-881CA0DAD166}" type="pres">
      <dgm:prSet presAssocID="{B87F0C29-7326-476E-9A3F-2FB61714FC80}" presName="compNode" presStyleCnt="0"/>
      <dgm:spPr/>
    </dgm:pt>
    <dgm:pt modelId="{D747819A-1EEC-4226-9C53-C6F36CC80373}" type="pres">
      <dgm:prSet presAssocID="{B87F0C29-7326-476E-9A3F-2FB61714FC80}" presName="iconBgRect" presStyleLbl="bgShp" presStyleIdx="0" presStyleCnt="3"/>
      <dgm:spPr/>
    </dgm:pt>
    <dgm:pt modelId="{A07B2F9E-C138-4086-BBA5-B66092318678}" type="pres">
      <dgm:prSet presAssocID="{B87F0C29-7326-476E-9A3F-2FB61714FC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FFD58C4-F44F-4AC9-97B2-2BB86C1CDA71}" type="pres">
      <dgm:prSet presAssocID="{B87F0C29-7326-476E-9A3F-2FB61714FC80}" presName="spaceRect" presStyleCnt="0"/>
      <dgm:spPr/>
    </dgm:pt>
    <dgm:pt modelId="{3EC2358B-E85C-4FE6-8A14-5566FCAFD8FA}" type="pres">
      <dgm:prSet presAssocID="{B87F0C29-7326-476E-9A3F-2FB61714FC80}" presName="textRect" presStyleLbl="revTx" presStyleIdx="0" presStyleCnt="3">
        <dgm:presLayoutVars>
          <dgm:chMax val="1"/>
          <dgm:chPref val="1"/>
        </dgm:presLayoutVars>
      </dgm:prSet>
      <dgm:spPr/>
    </dgm:pt>
    <dgm:pt modelId="{16CF5B39-2F07-463C-9320-277753E28D1F}" type="pres">
      <dgm:prSet presAssocID="{8E3A82F5-257E-472A-9166-C5E2C23C4022}" presName="sibTrans" presStyleCnt="0"/>
      <dgm:spPr/>
    </dgm:pt>
    <dgm:pt modelId="{ADA88463-64B9-4E15-91C7-2F12ACDBD505}" type="pres">
      <dgm:prSet presAssocID="{A211F4D9-2BDA-4D1E-BBEC-B0626ED80F1E}" presName="compNode" presStyleCnt="0"/>
      <dgm:spPr/>
    </dgm:pt>
    <dgm:pt modelId="{49859A30-36EA-4100-AC86-BBA1BCB2CE5A}" type="pres">
      <dgm:prSet presAssocID="{A211F4D9-2BDA-4D1E-BBEC-B0626ED80F1E}" presName="iconBgRect" presStyleLbl="bgShp" presStyleIdx="1" presStyleCnt="3"/>
      <dgm:spPr/>
    </dgm:pt>
    <dgm:pt modelId="{F9B57844-89D1-47CF-A923-96B9D6A59B7A}" type="pres">
      <dgm:prSet presAssocID="{A211F4D9-2BDA-4D1E-BBEC-B0626ED80F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800E1DAB-D374-44DF-B98F-D0669A7397E6}" type="pres">
      <dgm:prSet presAssocID="{A211F4D9-2BDA-4D1E-BBEC-B0626ED80F1E}" presName="spaceRect" presStyleCnt="0"/>
      <dgm:spPr/>
    </dgm:pt>
    <dgm:pt modelId="{4671D097-1F96-40F5-9140-823B784049A4}" type="pres">
      <dgm:prSet presAssocID="{A211F4D9-2BDA-4D1E-BBEC-B0626ED80F1E}" presName="textRect" presStyleLbl="revTx" presStyleIdx="1" presStyleCnt="3">
        <dgm:presLayoutVars>
          <dgm:chMax val="1"/>
          <dgm:chPref val="1"/>
        </dgm:presLayoutVars>
      </dgm:prSet>
      <dgm:spPr/>
    </dgm:pt>
    <dgm:pt modelId="{22B09585-A935-48CA-BD0B-E8B45DF684F4}" type="pres">
      <dgm:prSet presAssocID="{0648D6F4-C389-4B92-9669-03ED112BD4B3}" presName="sibTrans" presStyleCnt="0"/>
      <dgm:spPr/>
    </dgm:pt>
    <dgm:pt modelId="{804E375C-BA65-48ED-BDF9-FB60B33A17E9}" type="pres">
      <dgm:prSet presAssocID="{685D9B90-14F3-4F19-8E1E-17520AE8D2CF}" presName="compNode" presStyleCnt="0"/>
      <dgm:spPr/>
    </dgm:pt>
    <dgm:pt modelId="{1054597B-90F3-4A66-BC68-2386DA373B80}" type="pres">
      <dgm:prSet presAssocID="{685D9B90-14F3-4F19-8E1E-17520AE8D2CF}" presName="iconBgRect" presStyleLbl="bgShp" presStyleIdx="2" presStyleCnt="3"/>
      <dgm:spPr/>
    </dgm:pt>
    <dgm:pt modelId="{9E038465-3908-4D72-B77B-E8443F6416B5}" type="pres">
      <dgm:prSet presAssocID="{685D9B90-14F3-4F19-8E1E-17520AE8D2C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484C468-65A7-48AD-8211-309D4F45E0C4}" type="pres">
      <dgm:prSet presAssocID="{685D9B90-14F3-4F19-8E1E-17520AE8D2CF}" presName="spaceRect" presStyleCnt="0"/>
      <dgm:spPr/>
    </dgm:pt>
    <dgm:pt modelId="{7A2AABBF-2E54-4D0E-AEEA-86BFB6BA961E}" type="pres">
      <dgm:prSet presAssocID="{685D9B90-14F3-4F19-8E1E-17520AE8D2C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4586924-74DB-413C-A669-98E225B2B441}" srcId="{CE03194D-9FF7-436E-BBAE-F1A6C82E8F8E}" destId="{685D9B90-14F3-4F19-8E1E-17520AE8D2CF}" srcOrd="2" destOrd="0" parTransId="{61D4C332-4BF2-463A-A073-F94F89FAEF7D}" sibTransId="{96168188-857D-4580-92BB-2A4C17B7B04A}"/>
    <dgm:cxn modelId="{293E6C36-E351-4F2C-A666-35B001045D4F}" type="presOf" srcId="{A211F4D9-2BDA-4D1E-BBEC-B0626ED80F1E}" destId="{4671D097-1F96-40F5-9140-823B784049A4}" srcOrd="0" destOrd="0" presId="urn:microsoft.com/office/officeart/2018/5/layout/IconCircleLabelList"/>
    <dgm:cxn modelId="{7AD4795C-97BF-42E3-94A8-52C0E8A40F2B}" srcId="{CE03194D-9FF7-436E-BBAE-F1A6C82E8F8E}" destId="{B87F0C29-7326-476E-9A3F-2FB61714FC80}" srcOrd="0" destOrd="0" parTransId="{201BFE0D-7EF6-4034-A6E7-1ABED054B2A1}" sibTransId="{8E3A82F5-257E-472A-9166-C5E2C23C4022}"/>
    <dgm:cxn modelId="{122ACB60-A47D-4BA9-8F61-C9E4F5B7DE58}" type="presOf" srcId="{CE03194D-9FF7-436E-BBAE-F1A6C82E8F8E}" destId="{1B864436-FEFC-4CC6-AECB-04A1830E3744}" srcOrd="0" destOrd="0" presId="urn:microsoft.com/office/officeart/2018/5/layout/IconCircleLabelList"/>
    <dgm:cxn modelId="{17825C65-C0CE-4228-B703-560F7D2EE618}" type="presOf" srcId="{685D9B90-14F3-4F19-8E1E-17520AE8D2CF}" destId="{7A2AABBF-2E54-4D0E-AEEA-86BFB6BA961E}" srcOrd="0" destOrd="0" presId="urn:microsoft.com/office/officeart/2018/5/layout/IconCircleLabelList"/>
    <dgm:cxn modelId="{D5FB518E-3AD9-4C59-9A04-EF186FAEAECC}" type="presOf" srcId="{B87F0C29-7326-476E-9A3F-2FB61714FC80}" destId="{3EC2358B-E85C-4FE6-8A14-5566FCAFD8FA}" srcOrd="0" destOrd="0" presId="urn:microsoft.com/office/officeart/2018/5/layout/IconCircleLabelList"/>
    <dgm:cxn modelId="{949758C5-2EDD-4230-8CF0-4B80984540C8}" srcId="{CE03194D-9FF7-436E-BBAE-F1A6C82E8F8E}" destId="{A211F4D9-2BDA-4D1E-BBEC-B0626ED80F1E}" srcOrd="1" destOrd="0" parTransId="{6C5CF97C-611D-41B3-8BB7-1517EF25AFEC}" sibTransId="{0648D6F4-C389-4B92-9669-03ED112BD4B3}"/>
    <dgm:cxn modelId="{E0EE95F1-978C-4D29-8B37-AFC680D7E3C2}" type="presParOf" srcId="{1B864436-FEFC-4CC6-AECB-04A1830E3744}" destId="{433FEAC4-12E7-49F2-8D36-881CA0DAD166}" srcOrd="0" destOrd="0" presId="urn:microsoft.com/office/officeart/2018/5/layout/IconCircleLabelList"/>
    <dgm:cxn modelId="{E51B4D9C-1232-42B0-BCA3-5B2E79B6FA0F}" type="presParOf" srcId="{433FEAC4-12E7-49F2-8D36-881CA0DAD166}" destId="{D747819A-1EEC-4226-9C53-C6F36CC80373}" srcOrd="0" destOrd="0" presId="urn:microsoft.com/office/officeart/2018/5/layout/IconCircleLabelList"/>
    <dgm:cxn modelId="{762F77B4-9EC8-4389-9DED-58DD075C1F61}" type="presParOf" srcId="{433FEAC4-12E7-49F2-8D36-881CA0DAD166}" destId="{A07B2F9E-C138-4086-BBA5-B66092318678}" srcOrd="1" destOrd="0" presId="urn:microsoft.com/office/officeart/2018/5/layout/IconCircleLabelList"/>
    <dgm:cxn modelId="{F25CF619-1206-4296-BAC8-449A5FE6147E}" type="presParOf" srcId="{433FEAC4-12E7-49F2-8D36-881CA0DAD166}" destId="{2FFD58C4-F44F-4AC9-97B2-2BB86C1CDA71}" srcOrd="2" destOrd="0" presId="urn:microsoft.com/office/officeart/2018/5/layout/IconCircleLabelList"/>
    <dgm:cxn modelId="{96894863-13F4-4D45-9B12-2CA9E110410D}" type="presParOf" srcId="{433FEAC4-12E7-49F2-8D36-881CA0DAD166}" destId="{3EC2358B-E85C-4FE6-8A14-5566FCAFD8FA}" srcOrd="3" destOrd="0" presId="urn:microsoft.com/office/officeart/2018/5/layout/IconCircleLabelList"/>
    <dgm:cxn modelId="{9C1C38B2-947F-4DE4-95B1-0FBC74C9A743}" type="presParOf" srcId="{1B864436-FEFC-4CC6-AECB-04A1830E3744}" destId="{16CF5B39-2F07-463C-9320-277753E28D1F}" srcOrd="1" destOrd="0" presId="urn:microsoft.com/office/officeart/2018/5/layout/IconCircleLabelList"/>
    <dgm:cxn modelId="{ACAE4B8B-81DE-483D-91E5-B3247D17D349}" type="presParOf" srcId="{1B864436-FEFC-4CC6-AECB-04A1830E3744}" destId="{ADA88463-64B9-4E15-91C7-2F12ACDBD505}" srcOrd="2" destOrd="0" presId="urn:microsoft.com/office/officeart/2018/5/layout/IconCircleLabelList"/>
    <dgm:cxn modelId="{2205BF25-7A6D-4DE8-8000-10414BAAB63B}" type="presParOf" srcId="{ADA88463-64B9-4E15-91C7-2F12ACDBD505}" destId="{49859A30-36EA-4100-AC86-BBA1BCB2CE5A}" srcOrd="0" destOrd="0" presId="urn:microsoft.com/office/officeart/2018/5/layout/IconCircleLabelList"/>
    <dgm:cxn modelId="{F945F838-E24E-4C48-9BF9-35BBB06591CC}" type="presParOf" srcId="{ADA88463-64B9-4E15-91C7-2F12ACDBD505}" destId="{F9B57844-89D1-47CF-A923-96B9D6A59B7A}" srcOrd="1" destOrd="0" presId="urn:microsoft.com/office/officeart/2018/5/layout/IconCircleLabelList"/>
    <dgm:cxn modelId="{C9627D35-F187-4121-B15A-D05AEA337BCB}" type="presParOf" srcId="{ADA88463-64B9-4E15-91C7-2F12ACDBD505}" destId="{800E1DAB-D374-44DF-B98F-D0669A7397E6}" srcOrd="2" destOrd="0" presId="urn:microsoft.com/office/officeart/2018/5/layout/IconCircleLabelList"/>
    <dgm:cxn modelId="{C6B3A051-33D3-444C-994C-F985796879D7}" type="presParOf" srcId="{ADA88463-64B9-4E15-91C7-2F12ACDBD505}" destId="{4671D097-1F96-40F5-9140-823B784049A4}" srcOrd="3" destOrd="0" presId="urn:microsoft.com/office/officeart/2018/5/layout/IconCircleLabelList"/>
    <dgm:cxn modelId="{F6F0C683-08E4-4466-AA6C-33C599949B0E}" type="presParOf" srcId="{1B864436-FEFC-4CC6-AECB-04A1830E3744}" destId="{22B09585-A935-48CA-BD0B-E8B45DF684F4}" srcOrd="3" destOrd="0" presId="urn:microsoft.com/office/officeart/2018/5/layout/IconCircleLabelList"/>
    <dgm:cxn modelId="{A84645DC-CF58-4838-9160-C47109E97280}" type="presParOf" srcId="{1B864436-FEFC-4CC6-AECB-04A1830E3744}" destId="{804E375C-BA65-48ED-BDF9-FB60B33A17E9}" srcOrd="4" destOrd="0" presId="urn:microsoft.com/office/officeart/2018/5/layout/IconCircleLabelList"/>
    <dgm:cxn modelId="{0B405D78-DD04-4E51-8F98-34FA7B7362BD}" type="presParOf" srcId="{804E375C-BA65-48ED-BDF9-FB60B33A17E9}" destId="{1054597B-90F3-4A66-BC68-2386DA373B80}" srcOrd="0" destOrd="0" presId="urn:microsoft.com/office/officeart/2018/5/layout/IconCircleLabelList"/>
    <dgm:cxn modelId="{DD2F8252-CA42-423E-BB99-1B98D09FF8FB}" type="presParOf" srcId="{804E375C-BA65-48ED-BDF9-FB60B33A17E9}" destId="{9E038465-3908-4D72-B77B-E8443F6416B5}" srcOrd="1" destOrd="0" presId="urn:microsoft.com/office/officeart/2018/5/layout/IconCircleLabelList"/>
    <dgm:cxn modelId="{275715FC-C9B3-4F82-A124-0D6C205ADC27}" type="presParOf" srcId="{804E375C-BA65-48ED-BDF9-FB60B33A17E9}" destId="{0484C468-65A7-48AD-8211-309D4F45E0C4}" srcOrd="2" destOrd="0" presId="urn:microsoft.com/office/officeart/2018/5/layout/IconCircleLabelList"/>
    <dgm:cxn modelId="{EBE61E6F-F9F0-4C35-A2C3-F0946634085B}" type="presParOf" srcId="{804E375C-BA65-48ED-BDF9-FB60B33A17E9}" destId="{7A2AABBF-2E54-4D0E-AEEA-86BFB6BA961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B19F1-B8EB-40B8-A3AC-A52EA51C74F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C3B18DE-313D-460E-8115-45294D86AF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Remember, rough draft is due Thursday, March 26.</a:t>
          </a:r>
        </a:p>
      </dgm:t>
    </dgm:pt>
    <dgm:pt modelId="{A90B4830-9CB6-4DC8-98B7-7EAFDA014404}" type="parTrans" cxnId="{61C47AC1-23CA-4ECD-992C-47F15B3A1E2A}">
      <dgm:prSet/>
      <dgm:spPr/>
      <dgm:t>
        <a:bodyPr/>
        <a:lstStyle/>
        <a:p>
          <a:endParaRPr lang="en-US"/>
        </a:p>
      </dgm:t>
    </dgm:pt>
    <dgm:pt modelId="{1D525982-FF02-4E01-9B01-1707EA9D16BC}" type="sibTrans" cxnId="{61C47AC1-23CA-4ECD-992C-47F15B3A1E2A}">
      <dgm:prSet/>
      <dgm:spPr/>
      <dgm:t>
        <a:bodyPr/>
        <a:lstStyle/>
        <a:p>
          <a:endParaRPr lang="en-US"/>
        </a:p>
      </dgm:t>
    </dgm:pt>
    <dgm:pt modelId="{56FBEA19-1CCA-474C-BF7F-664545ABA4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Lesson 2 will be a check in with things to think about as you are drafting.</a:t>
          </a:r>
        </a:p>
      </dgm:t>
    </dgm:pt>
    <dgm:pt modelId="{F3CA4265-1CA7-4349-92A9-8A7137E94CBF}" type="parTrans" cxnId="{F50DCAAE-0FA6-47E7-AE33-843E41879A09}">
      <dgm:prSet/>
      <dgm:spPr/>
      <dgm:t>
        <a:bodyPr/>
        <a:lstStyle/>
        <a:p>
          <a:endParaRPr lang="en-US"/>
        </a:p>
      </dgm:t>
    </dgm:pt>
    <dgm:pt modelId="{AD3CB5B7-7AB0-4CDE-88E7-EFCDFC15942A}" type="sibTrans" cxnId="{F50DCAAE-0FA6-47E7-AE33-843E41879A09}">
      <dgm:prSet/>
      <dgm:spPr/>
      <dgm:t>
        <a:bodyPr/>
        <a:lstStyle/>
        <a:p>
          <a:endParaRPr lang="en-US"/>
        </a:p>
      </dgm:t>
    </dgm:pt>
    <dgm:pt modelId="{D110FE76-3298-40E9-A41E-9F34D9747E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Have a good week and remember that Mrs. Corbett is thinking of you and misses seeing you. </a:t>
          </a:r>
        </a:p>
      </dgm:t>
    </dgm:pt>
    <dgm:pt modelId="{61814C25-E925-4D13-BEF0-0C22F5581C4F}" type="parTrans" cxnId="{C2BC2B58-470F-45C0-BEDD-3C0D799240BE}">
      <dgm:prSet/>
      <dgm:spPr/>
      <dgm:t>
        <a:bodyPr/>
        <a:lstStyle/>
        <a:p>
          <a:endParaRPr lang="en-US"/>
        </a:p>
      </dgm:t>
    </dgm:pt>
    <dgm:pt modelId="{A1795BED-F16D-47CB-8D8B-203076B60E91}" type="sibTrans" cxnId="{C2BC2B58-470F-45C0-BEDD-3C0D799240BE}">
      <dgm:prSet/>
      <dgm:spPr/>
      <dgm:t>
        <a:bodyPr/>
        <a:lstStyle/>
        <a:p>
          <a:endParaRPr lang="en-US"/>
        </a:p>
      </dgm:t>
    </dgm:pt>
    <dgm:pt modelId="{140DAA15-39D9-45C7-8EB4-27D399B63214}" type="pres">
      <dgm:prSet presAssocID="{D29B19F1-B8EB-40B8-A3AC-A52EA51C74F3}" presName="root" presStyleCnt="0">
        <dgm:presLayoutVars>
          <dgm:dir/>
          <dgm:resizeHandles val="exact"/>
        </dgm:presLayoutVars>
      </dgm:prSet>
      <dgm:spPr/>
    </dgm:pt>
    <dgm:pt modelId="{D7C8ACD8-5CF8-468F-B7CC-F80B2FDC0EF9}" type="pres">
      <dgm:prSet presAssocID="{5C3B18DE-313D-460E-8115-45294D86AF7A}" presName="compNode" presStyleCnt="0"/>
      <dgm:spPr/>
    </dgm:pt>
    <dgm:pt modelId="{4AB4235F-556A-47A7-8C87-C17FFDDC48A2}" type="pres">
      <dgm:prSet presAssocID="{5C3B18DE-313D-460E-8115-45294D86AF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9C75CF9-540E-4A0E-8B85-1D2E3DAB6320}" type="pres">
      <dgm:prSet presAssocID="{5C3B18DE-313D-460E-8115-45294D86AF7A}" presName="spaceRect" presStyleCnt="0"/>
      <dgm:spPr/>
    </dgm:pt>
    <dgm:pt modelId="{BB56F7FF-F5B8-4378-8437-36EA6433B3E1}" type="pres">
      <dgm:prSet presAssocID="{5C3B18DE-313D-460E-8115-45294D86AF7A}" presName="textRect" presStyleLbl="revTx" presStyleIdx="0" presStyleCnt="3">
        <dgm:presLayoutVars>
          <dgm:chMax val="1"/>
          <dgm:chPref val="1"/>
        </dgm:presLayoutVars>
      </dgm:prSet>
      <dgm:spPr/>
    </dgm:pt>
    <dgm:pt modelId="{0102A3FF-F1D4-4350-9C1A-F8E111492056}" type="pres">
      <dgm:prSet presAssocID="{1D525982-FF02-4E01-9B01-1707EA9D16BC}" presName="sibTrans" presStyleCnt="0"/>
      <dgm:spPr/>
    </dgm:pt>
    <dgm:pt modelId="{AD6B8826-8F0F-426B-8F26-F867A740198D}" type="pres">
      <dgm:prSet presAssocID="{56FBEA19-1CCA-474C-BF7F-664545ABA463}" presName="compNode" presStyleCnt="0"/>
      <dgm:spPr/>
    </dgm:pt>
    <dgm:pt modelId="{43C055C0-5BC6-4C76-A6B4-8C44593E73C8}" type="pres">
      <dgm:prSet presAssocID="{56FBEA19-1CCA-474C-BF7F-664545ABA4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287F2CE-2861-45F6-9842-1DB2A351A6F7}" type="pres">
      <dgm:prSet presAssocID="{56FBEA19-1CCA-474C-BF7F-664545ABA463}" presName="spaceRect" presStyleCnt="0"/>
      <dgm:spPr/>
    </dgm:pt>
    <dgm:pt modelId="{1800C0E4-BBA6-49CA-ABA2-DE73819BCF91}" type="pres">
      <dgm:prSet presAssocID="{56FBEA19-1CCA-474C-BF7F-664545ABA463}" presName="textRect" presStyleLbl="revTx" presStyleIdx="1" presStyleCnt="3">
        <dgm:presLayoutVars>
          <dgm:chMax val="1"/>
          <dgm:chPref val="1"/>
        </dgm:presLayoutVars>
      </dgm:prSet>
      <dgm:spPr/>
    </dgm:pt>
    <dgm:pt modelId="{8F8936CE-68BC-4C2A-9D29-9368276F86C2}" type="pres">
      <dgm:prSet presAssocID="{AD3CB5B7-7AB0-4CDE-88E7-EFCDFC15942A}" presName="sibTrans" presStyleCnt="0"/>
      <dgm:spPr/>
    </dgm:pt>
    <dgm:pt modelId="{59CEA3CB-ED07-43E8-8316-6F47E50DE34B}" type="pres">
      <dgm:prSet presAssocID="{D110FE76-3298-40E9-A41E-9F34D9747E41}" presName="compNode" presStyleCnt="0"/>
      <dgm:spPr/>
    </dgm:pt>
    <dgm:pt modelId="{CA4B904F-A19D-483F-9FDC-3E0A46708B6A}" type="pres">
      <dgm:prSet presAssocID="{D110FE76-3298-40E9-A41E-9F34D9747E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996FA336-8590-4784-BAC5-D98EC5464D13}" type="pres">
      <dgm:prSet presAssocID="{D110FE76-3298-40E9-A41E-9F34D9747E41}" presName="spaceRect" presStyleCnt="0"/>
      <dgm:spPr/>
    </dgm:pt>
    <dgm:pt modelId="{2B9DF2C5-D6CA-4DF8-ABB1-CB45ABBE372F}" type="pres">
      <dgm:prSet presAssocID="{D110FE76-3298-40E9-A41E-9F34D9747E4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E3EB11-1D44-409F-BEC2-53DC6A95A4C3}" type="presOf" srcId="{D110FE76-3298-40E9-A41E-9F34D9747E41}" destId="{2B9DF2C5-D6CA-4DF8-ABB1-CB45ABBE372F}" srcOrd="0" destOrd="0" presId="urn:microsoft.com/office/officeart/2018/2/layout/IconLabelList"/>
    <dgm:cxn modelId="{969BD819-5BC4-474B-A450-4C55613E4241}" type="presOf" srcId="{56FBEA19-1CCA-474C-BF7F-664545ABA463}" destId="{1800C0E4-BBA6-49CA-ABA2-DE73819BCF91}" srcOrd="0" destOrd="0" presId="urn:microsoft.com/office/officeart/2018/2/layout/IconLabelList"/>
    <dgm:cxn modelId="{58DFE837-471A-4742-8A44-C86E0047E660}" type="presOf" srcId="{5C3B18DE-313D-460E-8115-45294D86AF7A}" destId="{BB56F7FF-F5B8-4378-8437-36EA6433B3E1}" srcOrd="0" destOrd="0" presId="urn:microsoft.com/office/officeart/2018/2/layout/IconLabelList"/>
    <dgm:cxn modelId="{05E07E50-4E2C-4DFC-8AF7-99390BD44001}" type="presOf" srcId="{D29B19F1-B8EB-40B8-A3AC-A52EA51C74F3}" destId="{140DAA15-39D9-45C7-8EB4-27D399B63214}" srcOrd="0" destOrd="0" presId="urn:microsoft.com/office/officeart/2018/2/layout/IconLabelList"/>
    <dgm:cxn modelId="{C2BC2B58-470F-45C0-BEDD-3C0D799240BE}" srcId="{D29B19F1-B8EB-40B8-A3AC-A52EA51C74F3}" destId="{D110FE76-3298-40E9-A41E-9F34D9747E41}" srcOrd="2" destOrd="0" parTransId="{61814C25-E925-4D13-BEF0-0C22F5581C4F}" sibTransId="{A1795BED-F16D-47CB-8D8B-203076B60E91}"/>
    <dgm:cxn modelId="{F50DCAAE-0FA6-47E7-AE33-843E41879A09}" srcId="{D29B19F1-B8EB-40B8-A3AC-A52EA51C74F3}" destId="{56FBEA19-1CCA-474C-BF7F-664545ABA463}" srcOrd="1" destOrd="0" parTransId="{F3CA4265-1CA7-4349-92A9-8A7137E94CBF}" sibTransId="{AD3CB5B7-7AB0-4CDE-88E7-EFCDFC15942A}"/>
    <dgm:cxn modelId="{61C47AC1-23CA-4ECD-992C-47F15B3A1E2A}" srcId="{D29B19F1-B8EB-40B8-A3AC-A52EA51C74F3}" destId="{5C3B18DE-313D-460E-8115-45294D86AF7A}" srcOrd="0" destOrd="0" parTransId="{A90B4830-9CB6-4DC8-98B7-7EAFDA014404}" sibTransId="{1D525982-FF02-4E01-9B01-1707EA9D16BC}"/>
    <dgm:cxn modelId="{16E73ADD-6FD0-40F4-BBCB-4977EF4EE9C4}" type="presParOf" srcId="{140DAA15-39D9-45C7-8EB4-27D399B63214}" destId="{D7C8ACD8-5CF8-468F-B7CC-F80B2FDC0EF9}" srcOrd="0" destOrd="0" presId="urn:microsoft.com/office/officeart/2018/2/layout/IconLabelList"/>
    <dgm:cxn modelId="{2EDCE6E4-1BB4-4DF9-9042-F338B939186E}" type="presParOf" srcId="{D7C8ACD8-5CF8-468F-B7CC-F80B2FDC0EF9}" destId="{4AB4235F-556A-47A7-8C87-C17FFDDC48A2}" srcOrd="0" destOrd="0" presId="urn:microsoft.com/office/officeart/2018/2/layout/IconLabelList"/>
    <dgm:cxn modelId="{97C5EB2E-E3B0-41FC-A034-A08BA11FBF55}" type="presParOf" srcId="{D7C8ACD8-5CF8-468F-B7CC-F80B2FDC0EF9}" destId="{E9C75CF9-540E-4A0E-8B85-1D2E3DAB6320}" srcOrd="1" destOrd="0" presId="urn:microsoft.com/office/officeart/2018/2/layout/IconLabelList"/>
    <dgm:cxn modelId="{8AAA6ED8-276A-4481-ADB1-D9551DF6BDA5}" type="presParOf" srcId="{D7C8ACD8-5CF8-468F-B7CC-F80B2FDC0EF9}" destId="{BB56F7FF-F5B8-4378-8437-36EA6433B3E1}" srcOrd="2" destOrd="0" presId="urn:microsoft.com/office/officeart/2018/2/layout/IconLabelList"/>
    <dgm:cxn modelId="{3BF7341C-A008-45A3-93FA-47E4592E25ED}" type="presParOf" srcId="{140DAA15-39D9-45C7-8EB4-27D399B63214}" destId="{0102A3FF-F1D4-4350-9C1A-F8E111492056}" srcOrd="1" destOrd="0" presId="urn:microsoft.com/office/officeart/2018/2/layout/IconLabelList"/>
    <dgm:cxn modelId="{202E9A26-D675-42F6-9480-9D79F31C75DF}" type="presParOf" srcId="{140DAA15-39D9-45C7-8EB4-27D399B63214}" destId="{AD6B8826-8F0F-426B-8F26-F867A740198D}" srcOrd="2" destOrd="0" presId="urn:microsoft.com/office/officeart/2018/2/layout/IconLabelList"/>
    <dgm:cxn modelId="{C0019D44-4FF2-4E42-8467-7FBA209F6FC5}" type="presParOf" srcId="{AD6B8826-8F0F-426B-8F26-F867A740198D}" destId="{43C055C0-5BC6-4C76-A6B4-8C44593E73C8}" srcOrd="0" destOrd="0" presId="urn:microsoft.com/office/officeart/2018/2/layout/IconLabelList"/>
    <dgm:cxn modelId="{87A35231-661A-4EF4-90FD-9CB2DE12DB59}" type="presParOf" srcId="{AD6B8826-8F0F-426B-8F26-F867A740198D}" destId="{7287F2CE-2861-45F6-9842-1DB2A351A6F7}" srcOrd="1" destOrd="0" presId="urn:microsoft.com/office/officeart/2018/2/layout/IconLabelList"/>
    <dgm:cxn modelId="{F65EC4F9-A86D-445D-8270-64DB1990D7C3}" type="presParOf" srcId="{AD6B8826-8F0F-426B-8F26-F867A740198D}" destId="{1800C0E4-BBA6-49CA-ABA2-DE73819BCF91}" srcOrd="2" destOrd="0" presId="urn:microsoft.com/office/officeart/2018/2/layout/IconLabelList"/>
    <dgm:cxn modelId="{B8BD9A2A-3C91-4415-8716-1D937856704F}" type="presParOf" srcId="{140DAA15-39D9-45C7-8EB4-27D399B63214}" destId="{8F8936CE-68BC-4C2A-9D29-9368276F86C2}" srcOrd="3" destOrd="0" presId="urn:microsoft.com/office/officeart/2018/2/layout/IconLabelList"/>
    <dgm:cxn modelId="{9691D8F1-4CCB-44B6-B4C3-DF6FFD4BEC6D}" type="presParOf" srcId="{140DAA15-39D9-45C7-8EB4-27D399B63214}" destId="{59CEA3CB-ED07-43E8-8316-6F47E50DE34B}" srcOrd="4" destOrd="0" presId="urn:microsoft.com/office/officeart/2018/2/layout/IconLabelList"/>
    <dgm:cxn modelId="{7C08EBF1-9BC2-4D9A-813F-21E3DD31B1D3}" type="presParOf" srcId="{59CEA3CB-ED07-43E8-8316-6F47E50DE34B}" destId="{CA4B904F-A19D-483F-9FDC-3E0A46708B6A}" srcOrd="0" destOrd="0" presId="urn:microsoft.com/office/officeart/2018/2/layout/IconLabelList"/>
    <dgm:cxn modelId="{4FAC0864-3FA8-4F41-8551-7524F029F5DE}" type="presParOf" srcId="{59CEA3CB-ED07-43E8-8316-6F47E50DE34B}" destId="{996FA336-8590-4784-BAC5-D98EC5464D13}" srcOrd="1" destOrd="0" presId="urn:microsoft.com/office/officeart/2018/2/layout/IconLabelList"/>
    <dgm:cxn modelId="{5DBF4ACC-64EC-46BE-A1A1-CC9D96783FF7}" type="presParOf" srcId="{59CEA3CB-ED07-43E8-8316-6F47E50DE34B}" destId="{2B9DF2C5-D6CA-4DF8-ABB1-CB45ABBE372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752BA-5D68-45A6-9011-E6B3E227C973}">
      <dsp:nvSpPr>
        <dsp:cNvPr id="0" name=""/>
        <dsp:cNvSpPr/>
      </dsp:nvSpPr>
      <dsp:spPr>
        <a:xfrm>
          <a:off x="0" y="653692"/>
          <a:ext cx="7290197" cy="12068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0B8D1-DBB3-4CC6-8CC9-AEF99610F648}">
      <dsp:nvSpPr>
        <dsp:cNvPr id="0" name=""/>
        <dsp:cNvSpPr/>
      </dsp:nvSpPr>
      <dsp:spPr>
        <a:xfrm>
          <a:off x="365062" y="925226"/>
          <a:ext cx="663749" cy="663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0B978-18C2-4B03-AEAF-DE70D47890A0}">
      <dsp:nvSpPr>
        <dsp:cNvPr id="0" name=""/>
        <dsp:cNvSpPr/>
      </dsp:nvSpPr>
      <dsp:spPr>
        <a:xfrm>
          <a:off x="1393874" y="653692"/>
          <a:ext cx="5896322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2" tIns="127722" rIns="127722" bIns="1277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Google Drive automatically saves your work. </a:t>
          </a:r>
        </a:p>
      </dsp:txBody>
      <dsp:txXfrm>
        <a:off x="1393874" y="653692"/>
        <a:ext cx="5896322" cy="1206817"/>
      </dsp:txXfrm>
    </dsp:sp>
    <dsp:sp modelId="{71AA2689-5C9E-4283-BB1F-3ECFCB62CD2E}">
      <dsp:nvSpPr>
        <dsp:cNvPr id="0" name=""/>
        <dsp:cNvSpPr/>
      </dsp:nvSpPr>
      <dsp:spPr>
        <a:xfrm>
          <a:off x="0" y="2162214"/>
          <a:ext cx="7290197" cy="12068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72024-E4D5-4E77-A256-242C09892F99}">
      <dsp:nvSpPr>
        <dsp:cNvPr id="0" name=""/>
        <dsp:cNvSpPr/>
      </dsp:nvSpPr>
      <dsp:spPr>
        <a:xfrm>
          <a:off x="365062" y="2433748"/>
          <a:ext cx="663749" cy="663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D504C-7F59-44A9-86CD-8253C43EC8F3}">
      <dsp:nvSpPr>
        <dsp:cNvPr id="0" name=""/>
        <dsp:cNvSpPr/>
      </dsp:nvSpPr>
      <dsp:spPr>
        <a:xfrm>
          <a:off x="1393874" y="2162214"/>
          <a:ext cx="5896322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2" tIns="127722" rIns="127722" bIns="1277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 not change the font or font size.</a:t>
          </a:r>
        </a:p>
      </dsp:txBody>
      <dsp:txXfrm>
        <a:off x="1393874" y="2162214"/>
        <a:ext cx="5896322" cy="1206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7819A-1EEC-4226-9C53-C6F36CC80373}">
      <dsp:nvSpPr>
        <dsp:cNvPr id="0" name=""/>
        <dsp:cNvSpPr/>
      </dsp:nvSpPr>
      <dsp:spPr>
        <a:xfrm>
          <a:off x="481598" y="796362"/>
          <a:ext cx="1303875" cy="1303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B2F9E-C138-4086-BBA5-B66092318678}">
      <dsp:nvSpPr>
        <dsp:cNvPr id="0" name=""/>
        <dsp:cNvSpPr/>
      </dsp:nvSpPr>
      <dsp:spPr>
        <a:xfrm>
          <a:off x="759473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2358B-E85C-4FE6-8A14-5566FCAFD8FA}">
      <dsp:nvSpPr>
        <dsp:cNvPr id="0" name=""/>
        <dsp:cNvSpPr/>
      </dsp:nvSpPr>
      <dsp:spPr>
        <a:xfrm>
          <a:off x="64785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Use your Prewriting activities as your guide to your essay.</a:t>
          </a:r>
        </a:p>
      </dsp:txBody>
      <dsp:txXfrm>
        <a:off x="64785" y="2506362"/>
        <a:ext cx="2137500" cy="720000"/>
      </dsp:txXfrm>
    </dsp:sp>
    <dsp:sp modelId="{49859A30-36EA-4100-AC86-BBA1BCB2CE5A}">
      <dsp:nvSpPr>
        <dsp:cNvPr id="0" name=""/>
        <dsp:cNvSpPr/>
      </dsp:nvSpPr>
      <dsp:spPr>
        <a:xfrm>
          <a:off x="2993160" y="796362"/>
          <a:ext cx="1303875" cy="1303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57844-89D1-47CF-A923-96B9D6A59B7A}">
      <dsp:nvSpPr>
        <dsp:cNvPr id="0" name=""/>
        <dsp:cNvSpPr/>
      </dsp:nvSpPr>
      <dsp:spPr>
        <a:xfrm>
          <a:off x="3271035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1D097-1F96-40F5-9140-823B784049A4}">
      <dsp:nvSpPr>
        <dsp:cNvPr id="0" name=""/>
        <dsp:cNvSpPr/>
      </dsp:nvSpPr>
      <dsp:spPr>
        <a:xfrm>
          <a:off x="2576348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Your thesis statement is the last sentence of your introduction.</a:t>
          </a:r>
        </a:p>
      </dsp:txBody>
      <dsp:txXfrm>
        <a:off x="2576348" y="2506362"/>
        <a:ext cx="2137500" cy="720000"/>
      </dsp:txXfrm>
    </dsp:sp>
    <dsp:sp modelId="{1054597B-90F3-4A66-BC68-2386DA373B80}">
      <dsp:nvSpPr>
        <dsp:cNvPr id="0" name=""/>
        <dsp:cNvSpPr/>
      </dsp:nvSpPr>
      <dsp:spPr>
        <a:xfrm>
          <a:off x="5504723" y="796362"/>
          <a:ext cx="1303875" cy="1303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38465-3908-4D72-B77B-E8443F6416B5}">
      <dsp:nvSpPr>
        <dsp:cNvPr id="0" name=""/>
        <dsp:cNvSpPr/>
      </dsp:nvSpPr>
      <dsp:spPr>
        <a:xfrm>
          <a:off x="5782598" y="1074237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AABBF-2E54-4D0E-AEEA-86BFB6BA961E}">
      <dsp:nvSpPr>
        <dsp:cNvPr id="0" name=""/>
        <dsp:cNvSpPr/>
      </dsp:nvSpPr>
      <dsp:spPr>
        <a:xfrm>
          <a:off x="5087911" y="250636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You must have 5 full paragraphs.</a:t>
          </a:r>
        </a:p>
      </dsp:txBody>
      <dsp:txXfrm>
        <a:off x="5087911" y="2506362"/>
        <a:ext cx="2137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4235F-556A-47A7-8C87-C17FFDDC48A2}">
      <dsp:nvSpPr>
        <dsp:cNvPr id="0" name=""/>
        <dsp:cNvSpPr/>
      </dsp:nvSpPr>
      <dsp:spPr>
        <a:xfrm>
          <a:off x="644706" y="626558"/>
          <a:ext cx="964411" cy="964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6F7FF-F5B8-4378-8437-36EA6433B3E1}">
      <dsp:nvSpPr>
        <dsp:cNvPr id="0" name=""/>
        <dsp:cNvSpPr/>
      </dsp:nvSpPr>
      <dsp:spPr>
        <a:xfrm>
          <a:off x="55343" y="2006667"/>
          <a:ext cx="2143137" cy="138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Remember, rough draft is due Thursday, March 26.</a:t>
          </a:r>
        </a:p>
      </dsp:txBody>
      <dsp:txXfrm>
        <a:off x="55343" y="2006667"/>
        <a:ext cx="2143137" cy="1389498"/>
      </dsp:txXfrm>
    </dsp:sp>
    <dsp:sp modelId="{43C055C0-5BC6-4C76-A6B4-8C44593E73C8}">
      <dsp:nvSpPr>
        <dsp:cNvPr id="0" name=""/>
        <dsp:cNvSpPr/>
      </dsp:nvSpPr>
      <dsp:spPr>
        <a:xfrm>
          <a:off x="3162892" y="626558"/>
          <a:ext cx="964411" cy="9644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0C0E4-BBA6-49CA-ABA2-DE73819BCF91}">
      <dsp:nvSpPr>
        <dsp:cNvPr id="0" name=""/>
        <dsp:cNvSpPr/>
      </dsp:nvSpPr>
      <dsp:spPr>
        <a:xfrm>
          <a:off x="2573529" y="2006667"/>
          <a:ext cx="2143137" cy="138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Lesson 2 will be a check in with things to think about as you are drafting.</a:t>
          </a:r>
        </a:p>
      </dsp:txBody>
      <dsp:txXfrm>
        <a:off x="2573529" y="2006667"/>
        <a:ext cx="2143137" cy="1389498"/>
      </dsp:txXfrm>
    </dsp:sp>
    <dsp:sp modelId="{CA4B904F-A19D-483F-9FDC-3E0A46708B6A}">
      <dsp:nvSpPr>
        <dsp:cNvPr id="0" name=""/>
        <dsp:cNvSpPr/>
      </dsp:nvSpPr>
      <dsp:spPr>
        <a:xfrm>
          <a:off x="5681078" y="626558"/>
          <a:ext cx="964411" cy="9644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DF2C5-D6CA-4DF8-ABB1-CB45ABBE372F}">
      <dsp:nvSpPr>
        <dsp:cNvPr id="0" name=""/>
        <dsp:cNvSpPr/>
      </dsp:nvSpPr>
      <dsp:spPr>
        <a:xfrm>
          <a:off x="5091716" y="2006667"/>
          <a:ext cx="2143137" cy="138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a good week and remember that Mrs. Corbett is thinking of you and misses seeing you. </a:t>
          </a:r>
        </a:p>
      </dsp:txBody>
      <dsp:txXfrm>
        <a:off x="5091716" y="2006667"/>
        <a:ext cx="2143137" cy="1389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8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5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3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2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7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5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8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2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8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AB7B013-5886-42DC-8402-1332E7D7481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46BAC16-2A37-4AD7-B71D-DA205A53DD7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kcorbett@madisonschools.k12.mi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EAA1-5861-43BD-B745-670299A708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 </a:t>
            </a:r>
            <a:br>
              <a:rPr lang="en-US" dirty="0"/>
            </a:br>
            <a:r>
              <a:rPr lang="en-US" dirty="0"/>
              <a:t>Week of March 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EBEFC-33AA-43FD-A7C3-BE23714F5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11</a:t>
            </a:r>
          </a:p>
          <a:p>
            <a:r>
              <a:rPr lang="en-US" dirty="0"/>
              <a:t>Persuasive Writing</a:t>
            </a:r>
          </a:p>
        </p:txBody>
      </p:sp>
    </p:spTree>
    <p:extLst>
      <p:ext uri="{BB962C8B-B14F-4D97-AF65-F5344CB8AC3E}">
        <p14:creationId xmlns:p14="http://schemas.microsoft.com/office/powerpoint/2010/main" val="606387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Title 1">
            <a:extLst>
              <a:ext uri="{FF2B5EF4-FFF2-40B4-BE49-F238E27FC236}">
                <a16:creationId xmlns:a16="http://schemas.microsoft.com/office/drawing/2014/main" id="{1BCF3348-268A-405A-869D-8B4DF2D2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5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Drafting Your Composition</a:t>
            </a:r>
          </a:p>
        </p:txBody>
      </p:sp>
      <p:graphicFrame>
        <p:nvGraphicFramePr>
          <p:cNvPr id="15365" name="Content Placeholder 3">
            <a:extLst>
              <a:ext uri="{FF2B5EF4-FFF2-40B4-BE49-F238E27FC236}">
                <a16:creationId xmlns:a16="http://schemas.microsoft.com/office/drawing/2014/main" id="{47910FC4-54AD-4061-A03E-F310BA87A8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7900794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D7781-73B8-472D-BFA8-B44DE282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Essay Structure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51B73-25DE-478C-8BAD-424E3AB73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1" y="2117183"/>
            <a:ext cx="3735643" cy="4339883"/>
          </a:xfrm>
        </p:spPr>
        <p:txBody>
          <a:bodyPr vert="horz" lIns="45720" tIns="45720" rIns="45720" bIns="45720" rtlCol="0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5 Paragraphs- Use your Essay Outline as a guide.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Introduction- End with Thesis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Body Paragraph #1 – First reason for your idea</a:t>
            </a:r>
          </a:p>
          <a:p>
            <a:r>
              <a:rPr lang="en-US" sz="2400" dirty="0">
                <a:solidFill>
                  <a:srgbClr val="FFFFFF"/>
                </a:solidFill>
              </a:rPr>
              <a:t>Body Paragraph #2 – Second reason for your idea</a:t>
            </a:r>
          </a:p>
          <a:p>
            <a:r>
              <a:rPr lang="en-US" sz="2400" dirty="0">
                <a:solidFill>
                  <a:srgbClr val="FFFFFF"/>
                </a:solidFill>
              </a:rPr>
              <a:t>Body Paragraph #3 – Third and strongest reason for your idea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Conclusion-Begin with Thesis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EC14C-6764-4373-87A9-4BC8FAE1A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22094" r="57087" b="13507"/>
          <a:stretch/>
        </p:blipFill>
        <p:spPr>
          <a:xfrm>
            <a:off x="4576360" y="640080"/>
            <a:ext cx="408322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3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1BA0-8C79-4C87-BADD-5003C141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/>
              <a:t>Closure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629A87-82D1-4084-B6DB-DC97AA65F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926207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44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0C86-DEF0-4DFF-9773-61E00130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Hello, It’s Week 2!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C6BF-A9E2-4689-868E-EF4B69F41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43270"/>
            <a:ext cx="6347714" cy="4876800"/>
          </a:xfrm>
        </p:spPr>
        <p:txBody>
          <a:bodyPr>
            <a:normAutofit/>
          </a:bodyPr>
          <a:lstStyle/>
          <a:p>
            <a:r>
              <a:rPr lang="en-US" dirty="0"/>
              <a:t>This week you are going to write the first draft of your Persuasive Essay. </a:t>
            </a:r>
          </a:p>
          <a:p>
            <a:r>
              <a:rPr lang="en-US" dirty="0"/>
              <a:t>You will compose this in Google Docs. </a:t>
            </a:r>
          </a:p>
          <a:p>
            <a:r>
              <a:rPr lang="en-US" dirty="0"/>
              <a:t>The following slides will remind you how to create a document and share it with Mrs. Corbett. </a:t>
            </a:r>
          </a:p>
          <a:p>
            <a:r>
              <a:rPr lang="en-US" dirty="0"/>
              <a:t>Please have your essay draft completed by Thursday, March 26.</a:t>
            </a:r>
          </a:p>
          <a:p>
            <a:r>
              <a:rPr lang="en-US" dirty="0"/>
              <a:t>As always, I will be available to answer question via Google Hangout and Remind Mon-Fri 9-10 am and 1-2 pm. If you are not able to contact me at that time, post your questions and comments when you can, and I will answer them during the next scheduled office hour.  </a:t>
            </a:r>
          </a:p>
        </p:txBody>
      </p:sp>
    </p:spTree>
    <p:extLst>
      <p:ext uri="{BB962C8B-B14F-4D97-AF65-F5344CB8AC3E}">
        <p14:creationId xmlns:p14="http://schemas.microsoft.com/office/powerpoint/2010/main" val="149384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B2928FF-57CE-4C87-AE9C-A6BB20F7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 Your Google Drive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FA94BB4F-F294-461F-AA7A-D9B7E0FC2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4832"/>
            <a:ext cx="8229600" cy="4041331"/>
          </a:xfrm>
        </p:spPr>
        <p:txBody>
          <a:bodyPr/>
          <a:lstStyle/>
          <a:p>
            <a:r>
              <a:rPr lang="en-US" altLang="en-US" dirty="0"/>
              <a:t>Log in to your Gmail account</a:t>
            </a:r>
          </a:p>
          <a:p>
            <a:r>
              <a:rPr lang="en-US" altLang="en-US" dirty="0"/>
              <a:t>Click on the apps icon and choose Drive.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That should get you to a screen that looks something like this: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F2F8BADB-55B1-4134-8264-A0E1F11A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60" y="2934542"/>
            <a:ext cx="987645" cy="9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E354AEDE-139C-402C-BA50-A0FCEFF7F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44" y="2595533"/>
            <a:ext cx="988915" cy="9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E7EF4F12-4447-4E00-AFE2-729B57825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2666" r="3430" b="54300"/>
          <a:stretch>
            <a:fillRect/>
          </a:stretch>
        </p:blipFill>
        <p:spPr bwMode="auto">
          <a:xfrm>
            <a:off x="1041400" y="4718050"/>
            <a:ext cx="64992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5FFA8EC-86A3-4D2C-B1E5-9EB91402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Create a New Document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DF290F76-7AE0-4E74-8FDB-43C9AB94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4393"/>
            <a:ext cx="8229600" cy="438176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Click on the New Icon</a:t>
            </a:r>
          </a:p>
          <a:p>
            <a:r>
              <a:rPr lang="en-US" altLang="en-US" sz="2400" dirty="0"/>
              <a:t>Then choose Google Docs 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A285C4B3-BA16-4F05-AB7F-D2E8FC14C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9003" r="85114" b="73862"/>
          <a:stretch>
            <a:fillRect/>
          </a:stretch>
        </p:blipFill>
        <p:spPr bwMode="auto">
          <a:xfrm>
            <a:off x="3384551" y="1508493"/>
            <a:ext cx="1680315" cy="85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738CBD95-5172-464E-A663-2A5CCA59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3125" r="53915" b="38191"/>
          <a:stretch>
            <a:fillRect/>
          </a:stretch>
        </p:blipFill>
        <p:spPr bwMode="auto">
          <a:xfrm>
            <a:off x="3384551" y="2914063"/>
            <a:ext cx="4265613" cy="371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ED0DFC35-58C1-4018-831B-DF406307D97E}"/>
              </a:ext>
            </a:extLst>
          </p:cNvPr>
          <p:cNvSpPr/>
          <p:nvPr/>
        </p:nvSpPr>
        <p:spPr>
          <a:xfrm rot="15750940">
            <a:off x="5240049" y="3543761"/>
            <a:ext cx="554616" cy="245117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760DC2E2-F860-4108-BC72-8A78C47CB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r="2394" b="11494"/>
          <a:stretch>
            <a:fillRect/>
          </a:stretch>
        </p:blipFill>
        <p:spPr bwMode="auto">
          <a:xfrm>
            <a:off x="768350" y="1914525"/>
            <a:ext cx="8237538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0FADA01F-A443-4DAB-95ED-82A7AE4E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549275"/>
            <a:ext cx="8229600" cy="1143000"/>
          </a:xfrm>
        </p:spPr>
        <p:txBody>
          <a:bodyPr/>
          <a:lstStyle/>
          <a:p>
            <a:r>
              <a:rPr lang="en-US" altLang="en-US"/>
              <a:t>Your new screen should look like this: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181A9-C580-410B-96F8-60EE2CA5E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4149725"/>
            <a:ext cx="7354887" cy="19764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There are a couple more things to do before you begin typing your essay.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3A08B-FD18-4D87-8355-0E50B293148B}"/>
              </a:ext>
            </a:extLst>
          </p:cNvPr>
          <p:cNvSpPr/>
          <p:nvPr/>
        </p:nvSpPr>
        <p:spPr>
          <a:xfrm>
            <a:off x="457200" y="3427413"/>
            <a:ext cx="7138988" cy="29543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186CEE46-1666-4462-8000-BF6A6F3C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Title Your Document</a:t>
            </a:r>
          </a:p>
        </p:txBody>
      </p:sp>
      <p:sp>
        <p:nvSpPr>
          <p:cNvPr id="11268" name="Text Placeholder 2">
            <a:extLst>
              <a:ext uri="{FF2B5EF4-FFF2-40B4-BE49-F238E27FC236}">
                <a16:creationId xmlns:a16="http://schemas.microsoft.com/office/drawing/2014/main" id="{BE53D54D-6A74-41F0-B2CD-BC7665A35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84626"/>
            <a:ext cx="6491288" cy="1820862"/>
          </a:xfrm>
        </p:spPr>
        <p:txBody>
          <a:bodyPr/>
          <a:lstStyle/>
          <a:p>
            <a:r>
              <a:rPr lang="en-US" altLang="en-US" dirty="0"/>
              <a:t>Click in the box where it says “Untitled Document.</a:t>
            </a:r>
          </a:p>
          <a:p>
            <a:r>
              <a:rPr lang="en-US" altLang="en-US" dirty="0"/>
              <a:t>Change it to your Last Name, First Name: Persuasive Essay</a:t>
            </a:r>
          </a:p>
          <a:p>
            <a:r>
              <a:rPr lang="en-US" altLang="en-US" dirty="0"/>
              <a:t>For Example: </a:t>
            </a: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id="{57ED12F1-062B-4644-B0DF-1C8AB086A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3345" r="2654" b="49478"/>
          <a:stretch>
            <a:fillRect/>
          </a:stretch>
        </p:blipFill>
        <p:spPr bwMode="auto">
          <a:xfrm>
            <a:off x="400050" y="1792509"/>
            <a:ext cx="828675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543E07FC-23E0-4D0A-A665-669CF1B07467}"/>
              </a:ext>
            </a:extLst>
          </p:cNvPr>
          <p:cNvSpPr/>
          <p:nvPr/>
        </p:nvSpPr>
        <p:spPr>
          <a:xfrm rot="21276958">
            <a:off x="1185863" y="1884363"/>
            <a:ext cx="650875" cy="15208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1" name="Picture 1">
            <a:extLst>
              <a:ext uri="{FF2B5EF4-FFF2-40B4-BE49-F238E27FC236}">
                <a16:creationId xmlns:a16="http://schemas.microsoft.com/office/drawing/2014/main" id="{75F54FA2-563E-4B56-BE0A-E6C0ECC86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9" t="4292" r="6290" b="72095"/>
          <a:stretch>
            <a:fillRect/>
          </a:stretch>
        </p:blipFill>
        <p:spPr bwMode="auto">
          <a:xfrm>
            <a:off x="3708400" y="5516563"/>
            <a:ext cx="4537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3CCC0B-F886-43E7-ACE7-305452A8621E}"/>
              </a:ext>
            </a:extLst>
          </p:cNvPr>
          <p:cNvSpPr/>
          <p:nvPr/>
        </p:nvSpPr>
        <p:spPr>
          <a:xfrm>
            <a:off x="722313" y="3427413"/>
            <a:ext cx="7162800" cy="264477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0DD360E2-BB2D-449E-8BD7-EF422FAE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 with Mrs. Corbett</a:t>
            </a:r>
          </a:p>
        </p:txBody>
      </p:sp>
      <p:sp>
        <p:nvSpPr>
          <p:cNvPr id="12292" name="Text Placeholder 2">
            <a:extLst>
              <a:ext uri="{FF2B5EF4-FFF2-40B4-BE49-F238E27FC236}">
                <a16:creationId xmlns:a16="http://schemas.microsoft.com/office/drawing/2014/main" id="{64EA2F64-D847-4A3B-A547-168F4743E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3" y="2475913"/>
            <a:ext cx="7964487" cy="3650249"/>
          </a:xfrm>
        </p:spPr>
        <p:txBody>
          <a:bodyPr/>
          <a:lstStyle/>
          <a:p>
            <a:r>
              <a:rPr lang="en-US" altLang="en-US" dirty="0"/>
              <a:t>Click on the Share button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In this box, type Mrs. Corbett’s email address: </a:t>
            </a:r>
            <a:r>
              <a:rPr lang="en-US" altLang="en-US" dirty="0">
                <a:hlinkClick r:id="rId2"/>
              </a:rPr>
              <a:t>kcorbett@madisonschools.k12.mi.us</a:t>
            </a:r>
            <a:endParaRPr lang="en-US" altLang="en-US" dirty="0"/>
          </a:p>
          <a:p>
            <a:r>
              <a:rPr lang="en-US" altLang="en-US" dirty="0"/>
              <a:t>Click Done</a:t>
            </a:r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0FEEDF24-ECD4-40DE-AC17-3B0147887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744" r="28287" b="75932"/>
          <a:stretch>
            <a:fillRect/>
          </a:stretch>
        </p:blipFill>
        <p:spPr bwMode="auto">
          <a:xfrm>
            <a:off x="1966913" y="2908007"/>
            <a:ext cx="59182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130984D2-A935-4D60-8375-FEB510345ADC}"/>
              </a:ext>
            </a:extLst>
          </p:cNvPr>
          <p:cNvSpPr/>
          <p:nvPr/>
        </p:nvSpPr>
        <p:spPr>
          <a:xfrm rot="6579669">
            <a:off x="6173886" y="2466383"/>
            <a:ext cx="390525" cy="157638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5" name="Picture 5">
            <a:extLst>
              <a:ext uri="{FF2B5EF4-FFF2-40B4-BE49-F238E27FC236}">
                <a16:creationId xmlns:a16="http://schemas.microsoft.com/office/drawing/2014/main" id="{5B3B9A21-07C5-4C77-889C-D81DEE44F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5" t="36494" r="34628" b="34279"/>
          <a:stretch>
            <a:fillRect/>
          </a:stretch>
        </p:blipFill>
        <p:spPr bwMode="auto">
          <a:xfrm>
            <a:off x="3940175" y="5105400"/>
            <a:ext cx="307657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>
            <a:extLst>
              <a:ext uri="{FF2B5EF4-FFF2-40B4-BE49-F238E27FC236}">
                <a16:creationId xmlns:a16="http://schemas.microsoft.com/office/drawing/2014/main" id="{DDBDD95D-35E2-419B-A1C7-EE56CC9B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en-US"/>
              <a:t>Formatting your Essay</a:t>
            </a:r>
          </a:p>
        </p:txBody>
      </p:sp>
      <p:sp>
        <p:nvSpPr>
          <p:cNvPr id="13315" name="Content Placeholder 6">
            <a:extLst>
              <a:ext uri="{FF2B5EF4-FFF2-40B4-BE49-F238E27FC236}">
                <a16:creationId xmlns:a16="http://schemas.microsoft.com/office/drawing/2014/main" id="{58F85521-A960-43E8-B4E6-0A115897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63" y="1438275"/>
            <a:ext cx="3106737" cy="4525963"/>
          </a:xfrm>
        </p:spPr>
        <p:txBody>
          <a:bodyPr/>
          <a:lstStyle/>
          <a:p>
            <a:r>
              <a:rPr lang="en-US" altLang="en-US"/>
              <a:t>Upper right-hand corner: </a:t>
            </a:r>
          </a:p>
          <a:p>
            <a:pPr lvl="1"/>
            <a:r>
              <a:rPr lang="en-US" altLang="en-US"/>
              <a:t>Your name</a:t>
            </a:r>
          </a:p>
          <a:p>
            <a:pPr lvl="1"/>
            <a:r>
              <a:rPr lang="en-US" altLang="en-US"/>
              <a:t>Mrs. Corbett</a:t>
            </a:r>
          </a:p>
          <a:p>
            <a:pPr lvl="1"/>
            <a:r>
              <a:rPr lang="en-US" altLang="en-US"/>
              <a:t>English 11</a:t>
            </a:r>
          </a:p>
          <a:p>
            <a:pPr lvl="1"/>
            <a:r>
              <a:rPr lang="en-US" altLang="en-US"/>
              <a:t>13 February 2020</a:t>
            </a:r>
          </a:p>
          <a:p>
            <a:r>
              <a:rPr lang="en-US" altLang="en-US"/>
              <a:t>Working title centered.</a:t>
            </a:r>
          </a:p>
          <a:p>
            <a:pPr lvl="1"/>
            <a:r>
              <a:rPr lang="en-US" altLang="en-US"/>
              <a:t>You will change the title later, so don’t worry about it now.</a:t>
            </a:r>
          </a:p>
        </p:txBody>
      </p:sp>
      <p:pic>
        <p:nvPicPr>
          <p:cNvPr id="13316" name="Picture 7">
            <a:extLst>
              <a:ext uri="{FF2B5EF4-FFF2-40B4-BE49-F238E27FC236}">
                <a16:creationId xmlns:a16="http://schemas.microsoft.com/office/drawing/2014/main" id="{C17EEFA7-A7B8-43C5-9054-5ED8BD85F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1" t="6441" r="14513" b="-1518"/>
          <a:stretch>
            <a:fillRect/>
          </a:stretch>
        </p:blipFill>
        <p:spPr bwMode="auto">
          <a:xfrm>
            <a:off x="250825" y="1622425"/>
            <a:ext cx="51847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24D4D1A6-203F-4230-A3E4-3F2BF76690B4}"/>
              </a:ext>
            </a:extLst>
          </p:cNvPr>
          <p:cNvSpPr/>
          <p:nvPr/>
        </p:nvSpPr>
        <p:spPr>
          <a:xfrm rot="10174020">
            <a:off x="2379663" y="2763838"/>
            <a:ext cx="3332162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C298519-F624-4391-A00D-42E723D45BD0}"/>
              </a:ext>
            </a:extLst>
          </p:cNvPr>
          <p:cNvSpPr/>
          <p:nvPr/>
        </p:nvSpPr>
        <p:spPr>
          <a:xfrm rot="12742071">
            <a:off x="3049588" y="4711700"/>
            <a:ext cx="3332162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714696A-BF87-4D2E-93FF-8840EADF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altLang="en-US"/>
              <a:t>Type Your Essay</a:t>
            </a:r>
          </a:p>
        </p:txBody>
      </p:sp>
      <p:graphicFrame>
        <p:nvGraphicFramePr>
          <p:cNvPr id="14341" name="Text Placeholder 2">
            <a:extLst>
              <a:ext uri="{FF2B5EF4-FFF2-40B4-BE49-F238E27FC236}">
                <a16:creationId xmlns:a16="http://schemas.microsoft.com/office/drawing/2014/main" id="{098B2D8F-1C24-46F6-BE8E-3321A1768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371441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440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Tw Cen MT</vt:lpstr>
      <vt:lpstr>Tw Cen MT Condensed</vt:lpstr>
      <vt:lpstr>Wingdings 3</vt:lpstr>
      <vt:lpstr>Integral</vt:lpstr>
      <vt:lpstr>Lesson 1  Week of March 23</vt:lpstr>
      <vt:lpstr>Hello, It’s Week 2!</vt:lpstr>
      <vt:lpstr>Open Your Google Drive</vt:lpstr>
      <vt:lpstr>Create a New Document</vt:lpstr>
      <vt:lpstr>Your new screen should look like this:</vt:lpstr>
      <vt:lpstr>Title Your Document</vt:lpstr>
      <vt:lpstr>Share with Mrs. Corbett</vt:lpstr>
      <vt:lpstr>Formatting your Essay</vt:lpstr>
      <vt:lpstr>Type Your Essay</vt:lpstr>
      <vt:lpstr>Drafting Your Composition</vt:lpstr>
      <vt:lpstr>Essay Structure</vt:lpstr>
      <vt:lpstr>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 Week of March 23</dc:title>
  <dc:creator>Kirsten Corbett</dc:creator>
  <cp:lastModifiedBy>Kirsten Corbett</cp:lastModifiedBy>
  <cp:revision>1</cp:revision>
  <dcterms:created xsi:type="dcterms:W3CDTF">2020-03-22T18:21:18Z</dcterms:created>
  <dcterms:modified xsi:type="dcterms:W3CDTF">2020-03-22T18:26:49Z</dcterms:modified>
</cp:coreProperties>
</file>