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6" r:id="rId5"/>
    <p:sldId id="267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26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2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9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7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EAA1-5861-43BD-B745-67029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Week of March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BEFC-33AA-43FD-A7C3-BE23714F5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9</a:t>
            </a:r>
          </a:p>
          <a:p>
            <a:r>
              <a:rPr lang="en-US" dirty="0"/>
              <a:t>Writing About Literature</a:t>
            </a:r>
          </a:p>
        </p:txBody>
      </p:sp>
    </p:spTree>
    <p:extLst>
      <p:ext uri="{BB962C8B-B14F-4D97-AF65-F5344CB8AC3E}">
        <p14:creationId xmlns:p14="http://schemas.microsoft.com/office/powerpoint/2010/main" val="60638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0C86-DEF0-4DFF-9773-61E00130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It’s Week 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C6BF-A9E2-4689-868E-EF4B69F4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43270"/>
            <a:ext cx="6347714" cy="4876800"/>
          </a:xfrm>
        </p:spPr>
        <p:txBody>
          <a:bodyPr>
            <a:normAutofit/>
          </a:bodyPr>
          <a:lstStyle/>
          <a:p>
            <a:r>
              <a:rPr lang="en-US" dirty="0"/>
              <a:t>This week you are going to write the first draft of your Literary Essay. </a:t>
            </a:r>
          </a:p>
          <a:p>
            <a:r>
              <a:rPr lang="en-US" dirty="0"/>
              <a:t>You will compose this in your English 9 Google Drive Folder. </a:t>
            </a:r>
          </a:p>
          <a:p>
            <a:r>
              <a:rPr lang="en-US" dirty="0"/>
              <a:t>The following slides will remind you how to create a document in that folder. </a:t>
            </a:r>
          </a:p>
          <a:p>
            <a:r>
              <a:rPr lang="en-US" dirty="0"/>
              <a:t>Please have your essay draft completed by Thursday, March 26.</a:t>
            </a:r>
          </a:p>
          <a:p>
            <a:r>
              <a:rPr lang="en-US" dirty="0"/>
              <a:t>As always, I will be available to answer question via Google Hangout and Remind Mon-Fri 9-10 am and 1-2 pm. If you are not able to contact me at that time, post your questions and comments when you can, and I will answer them during the next scheduled office hour.  </a:t>
            </a:r>
          </a:p>
        </p:txBody>
      </p:sp>
    </p:spTree>
    <p:extLst>
      <p:ext uri="{BB962C8B-B14F-4D97-AF65-F5344CB8AC3E}">
        <p14:creationId xmlns:p14="http://schemas.microsoft.com/office/powerpoint/2010/main" val="149384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90" t="19004" r="85113" b="73861"/>
          <a:stretch/>
        </p:blipFill>
        <p:spPr>
          <a:xfrm>
            <a:off x="4776392" y="2326245"/>
            <a:ext cx="1770181" cy="89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716"/>
            <a:ext cx="6512511" cy="1143000"/>
          </a:xfrm>
        </p:spPr>
        <p:txBody>
          <a:bodyPr/>
          <a:lstStyle/>
          <a:p>
            <a:r>
              <a:rPr lang="en-US" dirty="0"/>
              <a:t>Creating Your Essay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165860"/>
            <a:ext cx="77724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Log into your </a:t>
            </a:r>
            <a:r>
              <a:rPr lang="en-US" sz="2400" dirty="0" err="1"/>
              <a:t>gmail</a:t>
            </a:r>
            <a:r>
              <a:rPr lang="en-US" sz="2400" dirty="0"/>
              <a:t> account</a:t>
            </a:r>
          </a:p>
          <a:p>
            <a:r>
              <a:rPr lang="en-US" sz="2400" dirty="0"/>
              <a:t>Go into your Google Drive</a:t>
            </a:r>
          </a:p>
          <a:p>
            <a:r>
              <a:rPr lang="en-US" sz="2400" dirty="0"/>
              <a:t>Open your English 9 Folder</a:t>
            </a:r>
          </a:p>
          <a:p>
            <a:r>
              <a:rPr lang="en-US" sz="2400" dirty="0"/>
              <a:t>Click on the New Icon</a:t>
            </a:r>
          </a:p>
          <a:p>
            <a:r>
              <a:rPr lang="en-US" sz="2400" dirty="0"/>
              <a:t>Then choose Google Docs 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2158169"/>
            <a:ext cx="5078027" cy="334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56" t="3125" r="53915" b="38191"/>
          <a:stretch/>
        </p:blipFill>
        <p:spPr>
          <a:xfrm>
            <a:off x="1799556" y="3773227"/>
            <a:ext cx="4747017" cy="3368877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1983296">
            <a:off x="2558790" y="3622849"/>
            <a:ext cx="488272" cy="191758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8" r="2394" b="11495"/>
          <a:stretch/>
        </p:blipFill>
        <p:spPr>
          <a:xfrm>
            <a:off x="610907" y="1524000"/>
            <a:ext cx="8110727" cy="44816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074" y="219457"/>
            <a:ext cx="6023510" cy="92354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new screen should look like this: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22763" y="3886200"/>
            <a:ext cx="5388746" cy="82846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 couple more things to do before you begin typing your essay.</a:t>
            </a:r>
          </a:p>
        </p:txBody>
      </p:sp>
    </p:spTree>
    <p:extLst>
      <p:ext uri="{BB962C8B-B14F-4D97-AF65-F5344CB8AC3E}">
        <p14:creationId xmlns:p14="http://schemas.microsoft.com/office/powerpoint/2010/main" val="35771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0795" y="424157"/>
            <a:ext cx="4479075" cy="635999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Your Document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4128" y="3281131"/>
            <a:ext cx="7010400" cy="1661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in the box where it says “Untitled Document.</a:t>
            </a:r>
          </a:p>
          <a:p>
            <a:r>
              <a:rPr lang="en-US" dirty="0"/>
              <a:t>Change it to your Last Name: Literary Essay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32" t="3345" r="2654" b="49478"/>
          <a:stretch/>
        </p:blipFill>
        <p:spPr>
          <a:xfrm>
            <a:off x="1065588" y="1361054"/>
            <a:ext cx="6214369" cy="1506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49" t="6118" r="63495" b="69489"/>
          <a:stretch/>
        </p:blipFill>
        <p:spPr>
          <a:xfrm>
            <a:off x="3580333" y="5196611"/>
            <a:ext cx="3699624" cy="941033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276958">
            <a:off x="1733726" y="1794755"/>
            <a:ext cx="488272" cy="124486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3" y="437324"/>
            <a:ext cx="6599584" cy="1320800"/>
          </a:xfrm>
        </p:spPr>
        <p:txBody>
          <a:bodyPr/>
          <a:lstStyle/>
          <a:p>
            <a:r>
              <a:rPr lang="en-US" dirty="0"/>
              <a:t>First Page should look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50989"/>
            <a:ext cx="6347714" cy="3880773"/>
          </a:xfrm>
        </p:spPr>
        <p:txBody>
          <a:bodyPr/>
          <a:lstStyle/>
          <a:p>
            <a:r>
              <a:rPr lang="en-US" dirty="0"/>
              <a:t>Mrs. Corbett is going to show you how.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EAC4C-F435-4609-9AA8-B446E8E5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2082452"/>
            <a:ext cx="7938052" cy="44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Spacing, Info, and Title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40386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</a:t>
            </a:r>
            <a:r>
              <a:rPr lang="en-US" b="1" dirty="0"/>
              <a:t>Double</a:t>
            </a:r>
            <a:r>
              <a:rPr lang="en-US" dirty="0"/>
              <a:t> space. (you may need to click the more button if the line spacing does not appear)</a:t>
            </a:r>
          </a:p>
        </p:txBody>
      </p:sp>
      <p:sp>
        <p:nvSpPr>
          <p:cNvPr id="7" name="Right Arrow 6"/>
          <p:cNvSpPr/>
          <p:nvPr/>
        </p:nvSpPr>
        <p:spPr>
          <a:xfrm rot="12940036">
            <a:off x="4789827" y="3926903"/>
            <a:ext cx="2505905" cy="246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13716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Alignment buttons</a:t>
            </a:r>
            <a:r>
              <a:rPr lang="en-US" dirty="0"/>
              <a:t>. </a:t>
            </a:r>
            <a:r>
              <a:rPr lang="en-US" b="1" dirty="0"/>
              <a:t>Center</a:t>
            </a:r>
            <a:r>
              <a:rPr lang="en-US" dirty="0"/>
              <a:t> for title only, </a:t>
            </a:r>
            <a:r>
              <a:rPr lang="en-US" b="1" dirty="0"/>
              <a:t>Left</a:t>
            </a:r>
            <a:r>
              <a:rPr lang="en-US" dirty="0"/>
              <a:t> for Name, etc. and body of paper.</a:t>
            </a:r>
          </a:p>
        </p:txBody>
      </p:sp>
      <p:sp>
        <p:nvSpPr>
          <p:cNvPr id="9" name="Right Arrow 8"/>
          <p:cNvSpPr/>
          <p:nvPr/>
        </p:nvSpPr>
        <p:spPr>
          <a:xfrm rot="10033338">
            <a:off x="5223541" y="1985730"/>
            <a:ext cx="2050108" cy="221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362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4572000"/>
            <a:ext cx="4005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Only hit Enter once after items including your title and to start a new paragraph. </a:t>
            </a:r>
          </a:p>
          <a:p>
            <a:r>
              <a:rPr lang="en-US" dirty="0">
                <a:solidFill>
                  <a:schemeClr val="bg1"/>
                </a:solidFill>
              </a:rPr>
              <a:t>Use the Tab key to indent each new paragraph.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402723"/>
            <a:ext cx="2408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upper left corner of the first page only</a:t>
            </a:r>
          </a:p>
          <a:p>
            <a:r>
              <a:rPr lang="en-US" sz="1400" dirty="0"/>
              <a:t>Your first and last name</a:t>
            </a:r>
          </a:p>
          <a:p>
            <a:r>
              <a:rPr lang="en-US" sz="1400" dirty="0"/>
              <a:t>Mrs. Corbett</a:t>
            </a:r>
          </a:p>
          <a:p>
            <a:r>
              <a:rPr lang="en-US" sz="1400" dirty="0"/>
              <a:t>English 9</a:t>
            </a:r>
          </a:p>
          <a:p>
            <a:r>
              <a:rPr lang="en-US" sz="1400" dirty="0"/>
              <a:t>Date </a:t>
            </a:r>
            <a:r>
              <a:rPr lang="en-US" sz="1400"/>
              <a:t>: 26 March 2020 </a:t>
            </a:r>
            <a:r>
              <a:rPr lang="en-US" sz="1400" dirty="0"/>
              <a:t>(that is the due date for your rough draft.)</a:t>
            </a:r>
          </a:p>
        </p:txBody>
      </p:sp>
      <p:sp>
        <p:nvSpPr>
          <p:cNvPr id="11" name="Right Arrow 10"/>
          <p:cNvSpPr/>
          <p:nvPr/>
        </p:nvSpPr>
        <p:spPr>
          <a:xfrm rot="17547597">
            <a:off x="677617" y="3822865"/>
            <a:ext cx="885504" cy="309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8613"/>
            <a:ext cx="6732495" cy="49928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 you are finished with your 5 Paragraph Essay Outline begin typing the rough draft of your essay.</a:t>
            </a:r>
          </a:p>
          <a:p>
            <a:r>
              <a:rPr lang="en-US" dirty="0"/>
              <a:t>If you are not finished, please do so and email a picture to Mrs. Corbett.</a:t>
            </a:r>
          </a:p>
          <a:p>
            <a:r>
              <a:rPr lang="en-US" dirty="0"/>
              <a:t>Essay Structure</a:t>
            </a:r>
          </a:p>
          <a:p>
            <a:pPr lvl="1"/>
            <a:r>
              <a:rPr lang="en-US" dirty="0"/>
              <a:t>Introduction Paragraph – Grab your reader’s attention with relevant information about the theme you have chosen. End with your thesis statement.</a:t>
            </a:r>
          </a:p>
          <a:p>
            <a:pPr lvl="1"/>
            <a:r>
              <a:rPr lang="en-US" dirty="0"/>
              <a:t>Body Paragraph #1 – Explain how the first text deals with the theme. Provide at least 2 </a:t>
            </a:r>
            <a:r>
              <a:rPr lang="en-US" b="1" dirty="0"/>
              <a:t>concrete examples and details from the text. </a:t>
            </a:r>
            <a:endParaRPr lang="en-US" dirty="0"/>
          </a:p>
          <a:p>
            <a:pPr lvl="1"/>
            <a:r>
              <a:rPr lang="en-US" dirty="0"/>
              <a:t>Body Paragraph #2 - Explain how the second text deals with the theme. Provide at least 2 </a:t>
            </a:r>
            <a:r>
              <a:rPr lang="en-US" b="1" dirty="0"/>
              <a:t>concrete examples and details from the text. </a:t>
            </a:r>
            <a:endParaRPr lang="en-US" dirty="0"/>
          </a:p>
          <a:p>
            <a:pPr lvl="1"/>
            <a:r>
              <a:rPr lang="en-US" dirty="0"/>
              <a:t>Body Paragraph #3 - Explain how the third text deals with the theme. Provide at least 2 </a:t>
            </a:r>
            <a:r>
              <a:rPr lang="en-US" b="1" dirty="0"/>
              <a:t>concrete examples and details from the text. </a:t>
            </a:r>
          </a:p>
          <a:p>
            <a:pPr lvl="1"/>
            <a:r>
              <a:rPr lang="en-US" dirty="0"/>
              <a:t>Conclusion Paragraph – Begin with your thesis, then wrap up by summarizing the information presented in your body paragraphs.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1BA0-8C79-4C87-BADD-5003C141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4C6E-184D-44AF-ABE4-DB456783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rough draft is due Thursday, March 26.</a:t>
            </a:r>
          </a:p>
          <a:p>
            <a:r>
              <a:rPr lang="en-US" dirty="0"/>
              <a:t>Lesson 2 will be a check in with things to think about as you are drafting.</a:t>
            </a:r>
          </a:p>
          <a:p>
            <a:r>
              <a:rPr lang="en-US" dirty="0"/>
              <a:t>Have a good week and remember that Mrs. Corbett is thinking of you and misses seeing you.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2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539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Lesson 1  Week of March 23</vt:lpstr>
      <vt:lpstr>Hello, It’s Week 2!</vt:lpstr>
      <vt:lpstr>Creating Your Essay Document</vt:lpstr>
      <vt:lpstr>Your new screen should look like this:</vt:lpstr>
      <vt:lpstr>Title Your Document</vt:lpstr>
      <vt:lpstr>First Page should look like this</vt:lpstr>
      <vt:lpstr>Spacing, Info, and Title</vt:lpstr>
      <vt:lpstr>Begin Typing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 Week of March 23</dc:title>
  <dc:creator>Kirsten Corbett</dc:creator>
  <cp:lastModifiedBy>Kirsten Corbett</cp:lastModifiedBy>
  <cp:revision>9</cp:revision>
  <dcterms:created xsi:type="dcterms:W3CDTF">2020-03-20T13:41:25Z</dcterms:created>
  <dcterms:modified xsi:type="dcterms:W3CDTF">2020-03-22T19:09:13Z</dcterms:modified>
</cp:coreProperties>
</file>