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E0C69-4665-4930-ACEC-19EFD841B98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5654D55-CFB2-4E1B-B039-FCD7434E600E}">
      <dgm:prSet/>
      <dgm:spPr/>
      <dgm:t>
        <a:bodyPr/>
        <a:lstStyle/>
        <a:p>
          <a:r>
            <a:rPr lang="en-US"/>
            <a:t>If you have not looked at Lesson 1 for this week, please do so and get started on the rough draft of your Literary Essay.</a:t>
          </a:r>
        </a:p>
      </dgm:t>
    </dgm:pt>
    <dgm:pt modelId="{58057259-2255-4881-ACB4-55C572FDE21E}" type="parTrans" cxnId="{4EEC1E85-065A-455B-B383-C3D2122E07D4}">
      <dgm:prSet/>
      <dgm:spPr/>
      <dgm:t>
        <a:bodyPr/>
        <a:lstStyle/>
        <a:p>
          <a:endParaRPr lang="en-US"/>
        </a:p>
      </dgm:t>
    </dgm:pt>
    <dgm:pt modelId="{733DC8DA-1E0F-433A-96AA-4A07C1AD93DC}" type="sibTrans" cxnId="{4EEC1E85-065A-455B-B383-C3D2122E07D4}">
      <dgm:prSet/>
      <dgm:spPr/>
      <dgm:t>
        <a:bodyPr/>
        <a:lstStyle/>
        <a:p>
          <a:endParaRPr lang="en-US"/>
        </a:p>
      </dgm:t>
    </dgm:pt>
    <dgm:pt modelId="{7EFA01E4-0CAD-4682-A6DF-3196F3FCF8FD}">
      <dgm:prSet/>
      <dgm:spPr/>
      <dgm:t>
        <a:bodyPr/>
        <a:lstStyle/>
        <a:p>
          <a:r>
            <a:rPr lang="en-US"/>
            <a:t>Story Requirements</a:t>
          </a:r>
        </a:p>
      </dgm:t>
    </dgm:pt>
    <dgm:pt modelId="{E6C83458-8BED-430B-B240-8D9EECB362CB}" type="parTrans" cxnId="{45A9E756-D3AB-4DEA-B2FC-B2B06E7D7F5D}">
      <dgm:prSet/>
      <dgm:spPr/>
      <dgm:t>
        <a:bodyPr/>
        <a:lstStyle/>
        <a:p>
          <a:endParaRPr lang="en-US"/>
        </a:p>
      </dgm:t>
    </dgm:pt>
    <dgm:pt modelId="{01B1BFF7-D6CF-436F-A3BA-FA2F5BE3E739}" type="sibTrans" cxnId="{45A9E756-D3AB-4DEA-B2FC-B2B06E7D7F5D}">
      <dgm:prSet/>
      <dgm:spPr/>
      <dgm:t>
        <a:bodyPr/>
        <a:lstStyle/>
        <a:p>
          <a:endParaRPr lang="en-US"/>
        </a:p>
      </dgm:t>
    </dgm:pt>
    <dgm:pt modelId="{4B153A7F-66C2-4B52-8E53-A3F3589C4C8C}">
      <dgm:prSet/>
      <dgm:spPr/>
      <dgm:t>
        <a:bodyPr/>
        <a:lstStyle/>
        <a:p>
          <a:r>
            <a:rPr lang="en-US"/>
            <a:t>Must have at least three characters (but no more than 5)</a:t>
          </a:r>
        </a:p>
      </dgm:t>
    </dgm:pt>
    <dgm:pt modelId="{B7157462-5DEB-43E6-9B91-97005E80C022}" type="parTrans" cxnId="{2FCE4C17-FF3E-4B4E-9A52-C577B29CE1CB}">
      <dgm:prSet/>
      <dgm:spPr/>
      <dgm:t>
        <a:bodyPr/>
        <a:lstStyle/>
        <a:p>
          <a:endParaRPr lang="en-US"/>
        </a:p>
      </dgm:t>
    </dgm:pt>
    <dgm:pt modelId="{CA5BD866-6D13-4D47-84CC-98F5EF2D2EE1}" type="sibTrans" cxnId="{2FCE4C17-FF3E-4B4E-9A52-C577B29CE1CB}">
      <dgm:prSet/>
      <dgm:spPr/>
      <dgm:t>
        <a:bodyPr/>
        <a:lstStyle/>
        <a:p>
          <a:endParaRPr lang="en-US"/>
        </a:p>
      </dgm:t>
    </dgm:pt>
    <dgm:pt modelId="{D8B17E21-31BE-4AD3-A5D1-4766A9FB9BD5}">
      <dgm:prSet/>
      <dgm:spPr/>
      <dgm:t>
        <a:bodyPr/>
        <a:lstStyle/>
        <a:p>
          <a:r>
            <a:rPr lang="en-US"/>
            <a:t>Must include dialogue – at least 10 lines throughout the story. This can occur all at once in your story or be scattered throughout. A line of dialogue is one person speaking.</a:t>
          </a:r>
        </a:p>
      </dgm:t>
    </dgm:pt>
    <dgm:pt modelId="{31553357-672C-4B4F-8B43-A835D6E11F98}" type="parTrans" cxnId="{2C3DB20C-F6EC-4446-A608-FEA4FFBF8AFC}">
      <dgm:prSet/>
      <dgm:spPr/>
      <dgm:t>
        <a:bodyPr/>
        <a:lstStyle/>
        <a:p>
          <a:endParaRPr lang="en-US"/>
        </a:p>
      </dgm:t>
    </dgm:pt>
    <dgm:pt modelId="{2EF72550-EE50-45F3-965B-692AED30B6FF}" type="sibTrans" cxnId="{2C3DB20C-F6EC-4446-A608-FEA4FFBF8AFC}">
      <dgm:prSet/>
      <dgm:spPr/>
      <dgm:t>
        <a:bodyPr/>
        <a:lstStyle/>
        <a:p>
          <a:endParaRPr lang="en-US"/>
        </a:p>
      </dgm:t>
    </dgm:pt>
    <dgm:pt modelId="{B227CB7E-D80A-420B-A75E-1609E1DABAF3}">
      <dgm:prSet/>
      <dgm:spPr/>
      <dgm:t>
        <a:bodyPr/>
        <a:lstStyle/>
        <a:p>
          <a:r>
            <a:rPr lang="en-US"/>
            <a:t>Dialogue must be properly punctuated and formatted. </a:t>
          </a:r>
        </a:p>
      </dgm:t>
    </dgm:pt>
    <dgm:pt modelId="{7125C444-A34C-4699-B67C-824F318257AE}" type="parTrans" cxnId="{099CDC15-67FC-4293-B122-0859CA35E8BD}">
      <dgm:prSet/>
      <dgm:spPr/>
      <dgm:t>
        <a:bodyPr/>
        <a:lstStyle/>
        <a:p>
          <a:endParaRPr lang="en-US"/>
        </a:p>
      </dgm:t>
    </dgm:pt>
    <dgm:pt modelId="{DA67093C-952E-47A9-9D73-784FB2BBB4DF}" type="sibTrans" cxnId="{099CDC15-67FC-4293-B122-0859CA35E8BD}">
      <dgm:prSet/>
      <dgm:spPr/>
      <dgm:t>
        <a:bodyPr/>
        <a:lstStyle/>
        <a:p>
          <a:endParaRPr lang="en-US"/>
        </a:p>
      </dgm:t>
    </dgm:pt>
    <dgm:pt modelId="{3D670BF9-4B78-4FF9-9BFB-2A72C13BEF1E}" type="pres">
      <dgm:prSet presAssocID="{5B1E0C69-4665-4930-ACEC-19EFD841B98E}" presName="linear" presStyleCnt="0">
        <dgm:presLayoutVars>
          <dgm:animLvl val="lvl"/>
          <dgm:resizeHandles val="exact"/>
        </dgm:presLayoutVars>
      </dgm:prSet>
      <dgm:spPr/>
    </dgm:pt>
    <dgm:pt modelId="{56305FEA-F5BB-414B-A1D3-410FF5650A5F}" type="pres">
      <dgm:prSet presAssocID="{F5654D55-CFB2-4E1B-B039-FCD7434E600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102EB5E-6DF4-48DA-8BA9-3DEA147ACFB2}" type="pres">
      <dgm:prSet presAssocID="{733DC8DA-1E0F-433A-96AA-4A07C1AD93DC}" presName="spacer" presStyleCnt="0"/>
      <dgm:spPr/>
    </dgm:pt>
    <dgm:pt modelId="{3CBA791E-B169-420D-8E06-7BC6C7C4C355}" type="pres">
      <dgm:prSet presAssocID="{7EFA01E4-0CAD-4682-A6DF-3196F3FCF8F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00A87E1-8FB9-4CEB-B7CF-62AC4E77D0AA}" type="pres">
      <dgm:prSet presAssocID="{7EFA01E4-0CAD-4682-A6DF-3196F3FCF8F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C3DB20C-F6EC-4446-A608-FEA4FFBF8AFC}" srcId="{7EFA01E4-0CAD-4682-A6DF-3196F3FCF8FD}" destId="{D8B17E21-31BE-4AD3-A5D1-4766A9FB9BD5}" srcOrd="1" destOrd="0" parTransId="{31553357-672C-4B4F-8B43-A835D6E11F98}" sibTransId="{2EF72550-EE50-45F3-965B-692AED30B6FF}"/>
    <dgm:cxn modelId="{2DF3C212-59DD-4ECF-A022-6755D2905A67}" type="presOf" srcId="{4B153A7F-66C2-4B52-8E53-A3F3589C4C8C}" destId="{600A87E1-8FB9-4CEB-B7CF-62AC4E77D0AA}" srcOrd="0" destOrd="0" presId="urn:microsoft.com/office/officeart/2005/8/layout/vList2"/>
    <dgm:cxn modelId="{099CDC15-67FC-4293-B122-0859CA35E8BD}" srcId="{7EFA01E4-0CAD-4682-A6DF-3196F3FCF8FD}" destId="{B227CB7E-D80A-420B-A75E-1609E1DABAF3}" srcOrd="2" destOrd="0" parTransId="{7125C444-A34C-4699-B67C-824F318257AE}" sibTransId="{DA67093C-952E-47A9-9D73-784FB2BBB4DF}"/>
    <dgm:cxn modelId="{2FCE4C17-FF3E-4B4E-9A52-C577B29CE1CB}" srcId="{7EFA01E4-0CAD-4682-A6DF-3196F3FCF8FD}" destId="{4B153A7F-66C2-4B52-8E53-A3F3589C4C8C}" srcOrd="0" destOrd="0" parTransId="{B7157462-5DEB-43E6-9B91-97005E80C022}" sibTransId="{CA5BD866-6D13-4D47-84CC-98F5EF2D2EE1}"/>
    <dgm:cxn modelId="{92AF0E28-160C-4F35-9AEE-C01CE5A5860F}" type="presOf" srcId="{5B1E0C69-4665-4930-ACEC-19EFD841B98E}" destId="{3D670BF9-4B78-4FF9-9BFB-2A72C13BEF1E}" srcOrd="0" destOrd="0" presId="urn:microsoft.com/office/officeart/2005/8/layout/vList2"/>
    <dgm:cxn modelId="{DFBD9548-2B9A-4CC4-9935-9B11402D2B98}" type="presOf" srcId="{F5654D55-CFB2-4E1B-B039-FCD7434E600E}" destId="{56305FEA-F5BB-414B-A1D3-410FF5650A5F}" srcOrd="0" destOrd="0" presId="urn:microsoft.com/office/officeart/2005/8/layout/vList2"/>
    <dgm:cxn modelId="{45A9E756-D3AB-4DEA-B2FC-B2B06E7D7F5D}" srcId="{5B1E0C69-4665-4930-ACEC-19EFD841B98E}" destId="{7EFA01E4-0CAD-4682-A6DF-3196F3FCF8FD}" srcOrd="1" destOrd="0" parTransId="{E6C83458-8BED-430B-B240-8D9EECB362CB}" sibTransId="{01B1BFF7-D6CF-436F-A3BA-FA2F5BE3E739}"/>
    <dgm:cxn modelId="{4EEC1E85-065A-455B-B383-C3D2122E07D4}" srcId="{5B1E0C69-4665-4930-ACEC-19EFD841B98E}" destId="{F5654D55-CFB2-4E1B-B039-FCD7434E600E}" srcOrd="0" destOrd="0" parTransId="{58057259-2255-4881-ACB4-55C572FDE21E}" sibTransId="{733DC8DA-1E0F-433A-96AA-4A07C1AD93DC}"/>
    <dgm:cxn modelId="{1708748A-51D2-41B4-9F14-B4737626D134}" type="presOf" srcId="{B227CB7E-D80A-420B-A75E-1609E1DABAF3}" destId="{600A87E1-8FB9-4CEB-B7CF-62AC4E77D0AA}" srcOrd="0" destOrd="2" presId="urn:microsoft.com/office/officeart/2005/8/layout/vList2"/>
    <dgm:cxn modelId="{03822ED5-6393-4132-9419-E0F35E0FEA19}" type="presOf" srcId="{7EFA01E4-0CAD-4682-A6DF-3196F3FCF8FD}" destId="{3CBA791E-B169-420D-8E06-7BC6C7C4C355}" srcOrd="0" destOrd="0" presId="urn:microsoft.com/office/officeart/2005/8/layout/vList2"/>
    <dgm:cxn modelId="{7BD096E4-2D2B-4CF9-AD73-3E6D288D674D}" type="presOf" srcId="{D8B17E21-31BE-4AD3-A5D1-4766A9FB9BD5}" destId="{600A87E1-8FB9-4CEB-B7CF-62AC4E77D0AA}" srcOrd="0" destOrd="1" presId="urn:microsoft.com/office/officeart/2005/8/layout/vList2"/>
    <dgm:cxn modelId="{710CFA72-579F-4F0D-A7B8-487E55A59ED0}" type="presParOf" srcId="{3D670BF9-4B78-4FF9-9BFB-2A72C13BEF1E}" destId="{56305FEA-F5BB-414B-A1D3-410FF5650A5F}" srcOrd="0" destOrd="0" presId="urn:microsoft.com/office/officeart/2005/8/layout/vList2"/>
    <dgm:cxn modelId="{09A40070-650B-4D53-B6D6-C9A503C06EC9}" type="presParOf" srcId="{3D670BF9-4B78-4FF9-9BFB-2A72C13BEF1E}" destId="{2102EB5E-6DF4-48DA-8BA9-3DEA147ACFB2}" srcOrd="1" destOrd="0" presId="urn:microsoft.com/office/officeart/2005/8/layout/vList2"/>
    <dgm:cxn modelId="{4807BAD0-4BAD-4497-9D4D-84289B1D0872}" type="presParOf" srcId="{3D670BF9-4B78-4FF9-9BFB-2A72C13BEF1E}" destId="{3CBA791E-B169-420D-8E06-7BC6C7C4C355}" srcOrd="2" destOrd="0" presId="urn:microsoft.com/office/officeart/2005/8/layout/vList2"/>
    <dgm:cxn modelId="{47CBD665-55DB-48DF-B03E-72993F8DB26F}" type="presParOf" srcId="{3D670BF9-4B78-4FF9-9BFB-2A72C13BEF1E}" destId="{600A87E1-8FB9-4CEB-B7CF-62AC4E77D0A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F80622-D6D3-475B-897F-DBCC416B7EC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054015A-B941-425A-A96C-77A74AB79E73}">
      <dgm:prSet/>
      <dgm:spPr/>
      <dgm:t>
        <a:bodyPr/>
        <a:lstStyle/>
        <a:p>
          <a:r>
            <a:rPr lang="en-US"/>
            <a:t>Does your story have a well described setting?</a:t>
          </a:r>
        </a:p>
      </dgm:t>
    </dgm:pt>
    <dgm:pt modelId="{24DBF2CB-D983-42C5-91BE-92AB853132A1}" type="parTrans" cxnId="{48F606F0-5867-4CB8-9906-E94492A262B7}">
      <dgm:prSet/>
      <dgm:spPr/>
      <dgm:t>
        <a:bodyPr/>
        <a:lstStyle/>
        <a:p>
          <a:endParaRPr lang="en-US"/>
        </a:p>
      </dgm:t>
    </dgm:pt>
    <dgm:pt modelId="{E2D2378B-E735-4437-8ADD-4B6A76C7EAC8}" type="sibTrans" cxnId="{48F606F0-5867-4CB8-9906-E94492A262B7}">
      <dgm:prSet/>
      <dgm:spPr/>
      <dgm:t>
        <a:bodyPr/>
        <a:lstStyle/>
        <a:p>
          <a:endParaRPr lang="en-US"/>
        </a:p>
      </dgm:t>
    </dgm:pt>
    <dgm:pt modelId="{9B150840-F3C7-4CED-BA4A-C072AA19E0AD}">
      <dgm:prSet/>
      <dgm:spPr/>
      <dgm:t>
        <a:bodyPr/>
        <a:lstStyle/>
        <a:p>
          <a:r>
            <a:rPr lang="en-US"/>
            <a:t>Does your main character face a challenge of some kind?</a:t>
          </a:r>
        </a:p>
      </dgm:t>
    </dgm:pt>
    <dgm:pt modelId="{7C58E287-715F-49B3-951F-FB7E4A1D3EDA}" type="parTrans" cxnId="{09710C27-33CD-45A8-BDC1-CC614163DA1C}">
      <dgm:prSet/>
      <dgm:spPr/>
      <dgm:t>
        <a:bodyPr/>
        <a:lstStyle/>
        <a:p>
          <a:endParaRPr lang="en-US"/>
        </a:p>
      </dgm:t>
    </dgm:pt>
    <dgm:pt modelId="{592C916C-5A86-45BE-9214-FE247B5D41CB}" type="sibTrans" cxnId="{09710C27-33CD-45A8-BDC1-CC614163DA1C}">
      <dgm:prSet/>
      <dgm:spPr/>
      <dgm:t>
        <a:bodyPr/>
        <a:lstStyle/>
        <a:p>
          <a:endParaRPr lang="en-US"/>
        </a:p>
      </dgm:t>
    </dgm:pt>
    <dgm:pt modelId="{E73B5B2F-67E6-47F0-9403-BBC8C397375A}">
      <dgm:prSet/>
      <dgm:spPr/>
      <dgm:t>
        <a:bodyPr/>
        <a:lstStyle/>
        <a:p>
          <a:r>
            <a:rPr lang="en-US"/>
            <a:t>How is the challenge faced? What happens to the character(s)</a:t>
          </a:r>
        </a:p>
      </dgm:t>
    </dgm:pt>
    <dgm:pt modelId="{9AFA9C7D-F0E3-4F2D-A07E-2EC30ED22963}" type="parTrans" cxnId="{912DDAD0-F4B2-45D2-9FDD-D161082007DC}">
      <dgm:prSet/>
      <dgm:spPr/>
      <dgm:t>
        <a:bodyPr/>
        <a:lstStyle/>
        <a:p>
          <a:endParaRPr lang="en-US"/>
        </a:p>
      </dgm:t>
    </dgm:pt>
    <dgm:pt modelId="{BEB93102-4143-410E-A27A-711BD628D61A}" type="sibTrans" cxnId="{912DDAD0-F4B2-45D2-9FDD-D161082007DC}">
      <dgm:prSet/>
      <dgm:spPr/>
      <dgm:t>
        <a:bodyPr/>
        <a:lstStyle/>
        <a:p>
          <a:endParaRPr lang="en-US"/>
        </a:p>
      </dgm:t>
    </dgm:pt>
    <dgm:pt modelId="{BDAA651D-3964-47CC-8132-4DBFCD522BCB}">
      <dgm:prSet/>
      <dgm:spPr/>
      <dgm:t>
        <a:bodyPr/>
        <a:lstStyle/>
        <a:p>
          <a:r>
            <a:rPr lang="en-US"/>
            <a:t>Is dialogue appropriately included?</a:t>
          </a:r>
        </a:p>
      </dgm:t>
    </dgm:pt>
    <dgm:pt modelId="{FA276813-0272-471A-83CB-577321108FE7}" type="parTrans" cxnId="{53225BA5-1B77-4B5E-9688-718175343743}">
      <dgm:prSet/>
      <dgm:spPr/>
      <dgm:t>
        <a:bodyPr/>
        <a:lstStyle/>
        <a:p>
          <a:endParaRPr lang="en-US"/>
        </a:p>
      </dgm:t>
    </dgm:pt>
    <dgm:pt modelId="{D974FDDC-9534-43D4-A223-B1D8366B785A}" type="sibTrans" cxnId="{53225BA5-1B77-4B5E-9688-718175343743}">
      <dgm:prSet/>
      <dgm:spPr/>
      <dgm:t>
        <a:bodyPr/>
        <a:lstStyle/>
        <a:p>
          <a:endParaRPr lang="en-US"/>
        </a:p>
      </dgm:t>
    </dgm:pt>
    <dgm:pt modelId="{33F8FD12-2E93-40BE-9494-88B439967D3B}">
      <dgm:prSet/>
      <dgm:spPr/>
      <dgm:t>
        <a:bodyPr/>
        <a:lstStyle/>
        <a:p>
          <a:r>
            <a:rPr lang="en-US"/>
            <a:t>Is your story free from spelling, grammar, punctuation, errors (even though it is a rough draft)?</a:t>
          </a:r>
        </a:p>
      </dgm:t>
    </dgm:pt>
    <dgm:pt modelId="{45EEAFBF-926E-4C8D-89F4-7B25587E5218}" type="parTrans" cxnId="{CF1C1F09-F10C-4DDD-9EA5-D0FBEA1D4062}">
      <dgm:prSet/>
      <dgm:spPr/>
      <dgm:t>
        <a:bodyPr/>
        <a:lstStyle/>
        <a:p>
          <a:endParaRPr lang="en-US"/>
        </a:p>
      </dgm:t>
    </dgm:pt>
    <dgm:pt modelId="{4D1202F1-C7ED-4178-B001-78CE782F4A5E}" type="sibTrans" cxnId="{CF1C1F09-F10C-4DDD-9EA5-D0FBEA1D4062}">
      <dgm:prSet/>
      <dgm:spPr/>
      <dgm:t>
        <a:bodyPr/>
        <a:lstStyle/>
        <a:p>
          <a:endParaRPr lang="en-US"/>
        </a:p>
      </dgm:t>
    </dgm:pt>
    <dgm:pt modelId="{6948F1E7-91DC-466E-A592-F3647D6A0D3E}" type="pres">
      <dgm:prSet presAssocID="{73F80622-D6D3-475B-897F-DBCC416B7ECE}" presName="linear" presStyleCnt="0">
        <dgm:presLayoutVars>
          <dgm:animLvl val="lvl"/>
          <dgm:resizeHandles val="exact"/>
        </dgm:presLayoutVars>
      </dgm:prSet>
      <dgm:spPr/>
    </dgm:pt>
    <dgm:pt modelId="{CF2E30F7-B3CF-46DB-9278-5140F417A5E4}" type="pres">
      <dgm:prSet presAssocID="{D054015A-B941-425A-A96C-77A74AB79E7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CB82C6C-C90E-43BE-9273-6FB7D3598DAB}" type="pres">
      <dgm:prSet presAssocID="{E2D2378B-E735-4437-8ADD-4B6A76C7EAC8}" presName="spacer" presStyleCnt="0"/>
      <dgm:spPr/>
    </dgm:pt>
    <dgm:pt modelId="{67CD0F6F-AE4E-4951-97BE-DA1FADA86D83}" type="pres">
      <dgm:prSet presAssocID="{9B150840-F3C7-4CED-BA4A-C072AA19E0A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61924B2-A9F4-4DCB-8081-EA063A925DB5}" type="pres">
      <dgm:prSet presAssocID="{592C916C-5A86-45BE-9214-FE247B5D41CB}" presName="spacer" presStyleCnt="0"/>
      <dgm:spPr/>
    </dgm:pt>
    <dgm:pt modelId="{05B2A02D-8BA9-400A-B989-1C4F852F0FE2}" type="pres">
      <dgm:prSet presAssocID="{E73B5B2F-67E6-47F0-9403-BBC8C397375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1317A1B-376F-4CA6-BA39-7DA4B51C7956}" type="pres">
      <dgm:prSet presAssocID="{BEB93102-4143-410E-A27A-711BD628D61A}" presName="spacer" presStyleCnt="0"/>
      <dgm:spPr/>
    </dgm:pt>
    <dgm:pt modelId="{67D7CC63-51AE-4F5E-97C7-4CB1AC845732}" type="pres">
      <dgm:prSet presAssocID="{BDAA651D-3964-47CC-8132-4DBFCD522BC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750E8BB-C441-4103-9727-728B492F2E7F}" type="pres">
      <dgm:prSet presAssocID="{D974FDDC-9534-43D4-A223-B1D8366B785A}" presName="spacer" presStyleCnt="0"/>
      <dgm:spPr/>
    </dgm:pt>
    <dgm:pt modelId="{1737502C-8FB6-4E43-B239-6D25F1FAD83A}" type="pres">
      <dgm:prSet presAssocID="{33F8FD12-2E93-40BE-9494-88B439967D3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D21BA02-523A-4298-9E28-D8028067E179}" type="presOf" srcId="{E73B5B2F-67E6-47F0-9403-BBC8C397375A}" destId="{05B2A02D-8BA9-400A-B989-1C4F852F0FE2}" srcOrd="0" destOrd="0" presId="urn:microsoft.com/office/officeart/2005/8/layout/vList2"/>
    <dgm:cxn modelId="{CF1C1F09-F10C-4DDD-9EA5-D0FBEA1D4062}" srcId="{73F80622-D6D3-475B-897F-DBCC416B7ECE}" destId="{33F8FD12-2E93-40BE-9494-88B439967D3B}" srcOrd="4" destOrd="0" parTransId="{45EEAFBF-926E-4C8D-89F4-7B25587E5218}" sibTransId="{4D1202F1-C7ED-4178-B001-78CE782F4A5E}"/>
    <dgm:cxn modelId="{09710C27-33CD-45A8-BDC1-CC614163DA1C}" srcId="{73F80622-D6D3-475B-897F-DBCC416B7ECE}" destId="{9B150840-F3C7-4CED-BA4A-C072AA19E0AD}" srcOrd="1" destOrd="0" parTransId="{7C58E287-715F-49B3-951F-FB7E4A1D3EDA}" sibTransId="{592C916C-5A86-45BE-9214-FE247B5D41CB}"/>
    <dgm:cxn modelId="{D5103C41-0227-4124-A7B2-47EC32190B7B}" type="presOf" srcId="{BDAA651D-3964-47CC-8132-4DBFCD522BCB}" destId="{67D7CC63-51AE-4F5E-97C7-4CB1AC845732}" srcOrd="0" destOrd="0" presId="urn:microsoft.com/office/officeart/2005/8/layout/vList2"/>
    <dgm:cxn modelId="{49259164-DE1D-4C9B-A100-B4F91192D09D}" type="presOf" srcId="{9B150840-F3C7-4CED-BA4A-C072AA19E0AD}" destId="{67CD0F6F-AE4E-4951-97BE-DA1FADA86D83}" srcOrd="0" destOrd="0" presId="urn:microsoft.com/office/officeart/2005/8/layout/vList2"/>
    <dgm:cxn modelId="{5A570A48-72BA-40FE-9F41-49ABAEFB3CD3}" type="presOf" srcId="{D054015A-B941-425A-A96C-77A74AB79E73}" destId="{CF2E30F7-B3CF-46DB-9278-5140F417A5E4}" srcOrd="0" destOrd="0" presId="urn:microsoft.com/office/officeart/2005/8/layout/vList2"/>
    <dgm:cxn modelId="{CA458778-D1B6-42EC-B96F-2009CA31BAE7}" type="presOf" srcId="{33F8FD12-2E93-40BE-9494-88B439967D3B}" destId="{1737502C-8FB6-4E43-B239-6D25F1FAD83A}" srcOrd="0" destOrd="0" presId="urn:microsoft.com/office/officeart/2005/8/layout/vList2"/>
    <dgm:cxn modelId="{53225BA5-1B77-4B5E-9688-718175343743}" srcId="{73F80622-D6D3-475B-897F-DBCC416B7ECE}" destId="{BDAA651D-3964-47CC-8132-4DBFCD522BCB}" srcOrd="3" destOrd="0" parTransId="{FA276813-0272-471A-83CB-577321108FE7}" sibTransId="{D974FDDC-9534-43D4-A223-B1D8366B785A}"/>
    <dgm:cxn modelId="{1EE8F0C4-DE4A-47B4-B7A8-E90610AF2C7F}" type="presOf" srcId="{73F80622-D6D3-475B-897F-DBCC416B7ECE}" destId="{6948F1E7-91DC-466E-A592-F3647D6A0D3E}" srcOrd="0" destOrd="0" presId="urn:microsoft.com/office/officeart/2005/8/layout/vList2"/>
    <dgm:cxn modelId="{912DDAD0-F4B2-45D2-9FDD-D161082007DC}" srcId="{73F80622-D6D3-475B-897F-DBCC416B7ECE}" destId="{E73B5B2F-67E6-47F0-9403-BBC8C397375A}" srcOrd="2" destOrd="0" parTransId="{9AFA9C7D-F0E3-4F2D-A07E-2EC30ED22963}" sibTransId="{BEB93102-4143-410E-A27A-711BD628D61A}"/>
    <dgm:cxn modelId="{48F606F0-5867-4CB8-9906-E94492A262B7}" srcId="{73F80622-D6D3-475B-897F-DBCC416B7ECE}" destId="{D054015A-B941-425A-A96C-77A74AB79E73}" srcOrd="0" destOrd="0" parTransId="{24DBF2CB-D983-42C5-91BE-92AB853132A1}" sibTransId="{E2D2378B-E735-4437-8ADD-4B6A76C7EAC8}"/>
    <dgm:cxn modelId="{8196297F-8CB1-41C8-B74F-B2B6B52ECC43}" type="presParOf" srcId="{6948F1E7-91DC-466E-A592-F3647D6A0D3E}" destId="{CF2E30F7-B3CF-46DB-9278-5140F417A5E4}" srcOrd="0" destOrd="0" presId="urn:microsoft.com/office/officeart/2005/8/layout/vList2"/>
    <dgm:cxn modelId="{249A586E-12B2-4A08-BA63-F5E22D759C26}" type="presParOf" srcId="{6948F1E7-91DC-466E-A592-F3647D6A0D3E}" destId="{3CB82C6C-C90E-43BE-9273-6FB7D3598DAB}" srcOrd="1" destOrd="0" presId="urn:microsoft.com/office/officeart/2005/8/layout/vList2"/>
    <dgm:cxn modelId="{0B3E959D-08A9-4747-A499-09CCED79106B}" type="presParOf" srcId="{6948F1E7-91DC-466E-A592-F3647D6A0D3E}" destId="{67CD0F6F-AE4E-4951-97BE-DA1FADA86D83}" srcOrd="2" destOrd="0" presId="urn:microsoft.com/office/officeart/2005/8/layout/vList2"/>
    <dgm:cxn modelId="{5A03B4A2-F125-4C2D-ADEC-B830E54FBA92}" type="presParOf" srcId="{6948F1E7-91DC-466E-A592-F3647D6A0D3E}" destId="{561924B2-A9F4-4DCB-8081-EA063A925DB5}" srcOrd="3" destOrd="0" presId="urn:microsoft.com/office/officeart/2005/8/layout/vList2"/>
    <dgm:cxn modelId="{DC693F83-9ED1-49C3-97FE-94C023B2CAEF}" type="presParOf" srcId="{6948F1E7-91DC-466E-A592-F3647D6A0D3E}" destId="{05B2A02D-8BA9-400A-B989-1C4F852F0FE2}" srcOrd="4" destOrd="0" presId="urn:microsoft.com/office/officeart/2005/8/layout/vList2"/>
    <dgm:cxn modelId="{713BFD16-2971-4127-85D3-F58E880FC188}" type="presParOf" srcId="{6948F1E7-91DC-466E-A592-F3647D6A0D3E}" destId="{71317A1B-376F-4CA6-BA39-7DA4B51C7956}" srcOrd="5" destOrd="0" presId="urn:microsoft.com/office/officeart/2005/8/layout/vList2"/>
    <dgm:cxn modelId="{2A5E1469-DA31-4378-B184-F20E2C5C8802}" type="presParOf" srcId="{6948F1E7-91DC-466E-A592-F3647D6A0D3E}" destId="{67D7CC63-51AE-4F5E-97C7-4CB1AC845732}" srcOrd="6" destOrd="0" presId="urn:microsoft.com/office/officeart/2005/8/layout/vList2"/>
    <dgm:cxn modelId="{A254F76F-874D-495E-8776-25D5607BF1FF}" type="presParOf" srcId="{6948F1E7-91DC-466E-A592-F3647D6A0D3E}" destId="{C750E8BB-C441-4103-9727-728B492F2E7F}" srcOrd="7" destOrd="0" presId="urn:microsoft.com/office/officeart/2005/8/layout/vList2"/>
    <dgm:cxn modelId="{4C00BBC5-D845-44E3-926E-43B45EA2AABA}" type="presParOf" srcId="{6948F1E7-91DC-466E-A592-F3647D6A0D3E}" destId="{1737502C-8FB6-4E43-B239-6D25F1FAD83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05FEA-F5BB-414B-A1D3-410FF5650A5F}">
      <dsp:nvSpPr>
        <dsp:cNvPr id="0" name=""/>
        <dsp:cNvSpPr/>
      </dsp:nvSpPr>
      <dsp:spPr>
        <a:xfrm>
          <a:off x="0" y="55296"/>
          <a:ext cx="5098256" cy="16415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If you have not looked at Lesson 1 for this week, please do so and get started on the rough draft of your Literary Essay.</a:t>
          </a:r>
        </a:p>
      </dsp:txBody>
      <dsp:txXfrm>
        <a:off x="80132" y="135428"/>
        <a:ext cx="4937992" cy="1481245"/>
      </dsp:txXfrm>
    </dsp:sp>
    <dsp:sp modelId="{3CBA791E-B169-420D-8E06-7BC6C7C4C355}">
      <dsp:nvSpPr>
        <dsp:cNvPr id="0" name=""/>
        <dsp:cNvSpPr/>
      </dsp:nvSpPr>
      <dsp:spPr>
        <a:xfrm>
          <a:off x="0" y="1763046"/>
          <a:ext cx="5098256" cy="1641509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Story Requirements</a:t>
          </a:r>
        </a:p>
      </dsp:txBody>
      <dsp:txXfrm>
        <a:off x="80132" y="1843178"/>
        <a:ext cx="4937992" cy="1481245"/>
      </dsp:txXfrm>
    </dsp:sp>
    <dsp:sp modelId="{600A87E1-8FB9-4CEB-B7CF-62AC4E77D0AA}">
      <dsp:nvSpPr>
        <dsp:cNvPr id="0" name=""/>
        <dsp:cNvSpPr/>
      </dsp:nvSpPr>
      <dsp:spPr>
        <a:xfrm>
          <a:off x="0" y="3404556"/>
          <a:ext cx="5098256" cy="2190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87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Must have at least three characters (but no more than 5)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Must include dialogue – at least 10 lines throughout the story. This can occur all at once in your story or be scattered throughout. A line of dialogue is one person speaking.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Dialogue must be properly punctuated and formatted. </a:t>
          </a:r>
        </a:p>
      </dsp:txBody>
      <dsp:txXfrm>
        <a:off x="0" y="3404556"/>
        <a:ext cx="5098256" cy="2190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E30F7-B3CF-46DB-9278-5140F417A5E4}">
      <dsp:nvSpPr>
        <dsp:cNvPr id="0" name=""/>
        <dsp:cNvSpPr/>
      </dsp:nvSpPr>
      <dsp:spPr>
        <a:xfrm>
          <a:off x="0" y="61999"/>
          <a:ext cx="5098256" cy="10614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Does your story have a well described setting?</a:t>
          </a:r>
        </a:p>
      </dsp:txBody>
      <dsp:txXfrm>
        <a:off x="51814" y="113813"/>
        <a:ext cx="4994628" cy="957778"/>
      </dsp:txXfrm>
    </dsp:sp>
    <dsp:sp modelId="{67CD0F6F-AE4E-4951-97BE-DA1FADA86D83}">
      <dsp:nvSpPr>
        <dsp:cNvPr id="0" name=""/>
        <dsp:cNvSpPr/>
      </dsp:nvSpPr>
      <dsp:spPr>
        <a:xfrm>
          <a:off x="0" y="1178126"/>
          <a:ext cx="5098256" cy="1061406"/>
        </a:xfrm>
        <a:prstGeom prst="roundRect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Does your main character face a challenge of some kind?</a:t>
          </a:r>
        </a:p>
      </dsp:txBody>
      <dsp:txXfrm>
        <a:off x="51814" y="1229940"/>
        <a:ext cx="4994628" cy="957778"/>
      </dsp:txXfrm>
    </dsp:sp>
    <dsp:sp modelId="{05B2A02D-8BA9-400A-B989-1C4F852F0FE2}">
      <dsp:nvSpPr>
        <dsp:cNvPr id="0" name=""/>
        <dsp:cNvSpPr/>
      </dsp:nvSpPr>
      <dsp:spPr>
        <a:xfrm>
          <a:off x="0" y="2294252"/>
          <a:ext cx="5098256" cy="1061406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How is the challenge faced? What happens to the character(s)</a:t>
          </a:r>
        </a:p>
      </dsp:txBody>
      <dsp:txXfrm>
        <a:off x="51814" y="2346066"/>
        <a:ext cx="4994628" cy="957778"/>
      </dsp:txXfrm>
    </dsp:sp>
    <dsp:sp modelId="{67D7CC63-51AE-4F5E-97C7-4CB1AC845732}">
      <dsp:nvSpPr>
        <dsp:cNvPr id="0" name=""/>
        <dsp:cNvSpPr/>
      </dsp:nvSpPr>
      <dsp:spPr>
        <a:xfrm>
          <a:off x="0" y="3410379"/>
          <a:ext cx="5098256" cy="1061406"/>
        </a:xfrm>
        <a:prstGeom prst="roundRect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Is dialogue appropriately included?</a:t>
          </a:r>
        </a:p>
      </dsp:txBody>
      <dsp:txXfrm>
        <a:off x="51814" y="3462193"/>
        <a:ext cx="4994628" cy="957778"/>
      </dsp:txXfrm>
    </dsp:sp>
    <dsp:sp modelId="{1737502C-8FB6-4E43-B239-6D25F1FAD83A}">
      <dsp:nvSpPr>
        <dsp:cNvPr id="0" name=""/>
        <dsp:cNvSpPr/>
      </dsp:nvSpPr>
      <dsp:spPr>
        <a:xfrm>
          <a:off x="0" y="4526505"/>
          <a:ext cx="5098256" cy="1061406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Is your story free from spelling, grammar, punctuation, errors (even though it is a rough draft)?</a:t>
          </a:r>
        </a:p>
      </dsp:txBody>
      <dsp:txXfrm>
        <a:off x="51814" y="4578319"/>
        <a:ext cx="4994628" cy="957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89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3E-1B6D-415F-AD29-75AE8C43BD0D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9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96F-08A7-4B70-989A-F2B1CF31E66B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9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1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5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2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2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3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4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E0277FD-7DE6-41D4-930D-AC99F5AFE54E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6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3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73ED0CC-082F-4160-86E5-0D6041F12778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87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92A4D297-5661-472F-8556-4242D9DCF9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2136" r="9198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53F589-AB83-4FDB-BD55-F55B3DDB4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Lesson 2 Week of March 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D20ED-ECA2-4AE5-A2F0-ED458489A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Creative Writing</a:t>
            </a:r>
          </a:p>
          <a:p>
            <a:r>
              <a:rPr lang="en-US" dirty="0">
                <a:solidFill>
                  <a:srgbClr val="FFFFFF"/>
                </a:solidFill>
              </a:rPr>
              <a:t>Dialogue Story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71767D-5FF7-4508-B8B7-BB60FF3AB2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4E89C94-E462-4566-A15A-32835FD68B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4A20-71FB-4A26-92E2-89DED4926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8136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D2F581-354A-45FB-9E05-F7F0CA88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Are you on the right track?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1D83AC01-09B6-475D-A1D8-D0430E554B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363569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678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96449-8830-4212-B732-95F1766E1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Rough Draft Checklist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9CC6C6-2EEB-4072-A971-0D41BA79C3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776893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494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10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12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30" y="4953000"/>
            <a:ext cx="914171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0"/>
            <a:ext cx="9141714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04336A-A5DB-4A34-8802-55AE89AEF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>
                <a:solidFill>
                  <a:srgbClr val="FFFFFF"/>
                </a:solidFill>
              </a:rPr>
              <a:t>Have a good rest of your week.</a:t>
            </a:r>
            <a:br>
              <a:rPr lang="en-US" sz="5600">
                <a:solidFill>
                  <a:srgbClr val="FFFFFF"/>
                </a:solidFill>
              </a:rPr>
            </a:br>
            <a:r>
              <a:rPr lang="en-US" sz="5600">
                <a:solidFill>
                  <a:srgbClr val="FFFFFF"/>
                </a:solidFill>
              </a:rPr>
              <a:t>Mrs. Corbett will check your drafts and provide feedback. </a:t>
            </a:r>
          </a:p>
        </p:txBody>
      </p:sp>
    </p:spTree>
    <p:extLst>
      <p:ext uri="{BB962C8B-B14F-4D97-AF65-F5344CB8AC3E}">
        <p14:creationId xmlns:p14="http://schemas.microsoft.com/office/powerpoint/2010/main" val="3111368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Lesson 2 Week of March 23</vt:lpstr>
      <vt:lpstr>Are you on the right track?</vt:lpstr>
      <vt:lpstr>Rough Draft Checklist</vt:lpstr>
      <vt:lpstr>Have a good rest of your week. Mrs. Corbett will check your drafts and provide feedback.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Week of March 23</dc:title>
  <dc:creator>Kirsten Corbett</dc:creator>
  <cp:lastModifiedBy>Kirsten Corbett</cp:lastModifiedBy>
  <cp:revision>1</cp:revision>
  <dcterms:created xsi:type="dcterms:W3CDTF">2020-03-22T19:03:45Z</dcterms:created>
  <dcterms:modified xsi:type="dcterms:W3CDTF">2020-03-22T19:04:22Z</dcterms:modified>
</cp:coreProperties>
</file>