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7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7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49312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28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6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4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9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1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8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1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6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6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1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6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5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92A4D297-5661-472F-8556-4242D9DCF9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9091" r="19394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53F589-AB83-4FDB-BD55-F55B3DDB4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3329581"/>
          </a:xfrm>
        </p:spPr>
        <p:txBody>
          <a:bodyPr>
            <a:normAutofit/>
          </a:bodyPr>
          <a:lstStyle/>
          <a:p>
            <a:r>
              <a:rPr lang="en-US"/>
              <a:t>Lesson 2 Week of March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D20ED-ECA2-4AE5-A2F0-ED458489A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 dirty="0"/>
              <a:t>English 11</a:t>
            </a:r>
          </a:p>
          <a:p>
            <a:r>
              <a:rPr lang="en-US" dirty="0"/>
              <a:t>Persuasive Writing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85E190-58DD-42DD-A4A8-401E15C9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13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21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D2F581-354A-45FB-9E05-F7F0CA88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Are you on the right track?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C747-66FD-49B1-B95B-F180CEA1B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435" y="1223889"/>
            <a:ext cx="5303873" cy="4872111"/>
          </a:xfrm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If you have not looked at Lesson 1 for this week, please do so and get started on the rough draft of your Literary Essay.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Essay Structure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Introduction Paragraph – Grab your reader’s attention with relevant information the idea you are promoting. End with your  thesis statement.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Body Paragraph #1 – Explain your first reason  Provide </a:t>
            </a:r>
            <a:r>
              <a:rPr lang="en-US" sz="1600" b="1" dirty="0"/>
              <a:t>concrete examples and details.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Body Paragraph #2 - Explain your second reason  Provide </a:t>
            </a:r>
            <a:r>
              <a:rPr lang="en-US" sz="1600" b="1" dirty="0"/>
              <a:t>concrete examples and details. 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Body Paragraph #3 -Explain your third and strongest  reason  Provide </a:t>
            </a:r>
            <a:r>
              <a:rPr lang="en-US" sz="1600" b="1" dirty="0"/>
              <a:t>concrete examples and details.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Conclusion Paragraph – Begin with your thesis, then wrap up by summarizing the information presented in your body paragraphs. 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87678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83477" y="0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743184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96449-8830-4212-B732-95F1766E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1645920"/>
            <a:ext cx="264215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Rough Draft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A568E-57A6-44D5-A497-89E29B478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081" y="1460164"/>
            <a:ext cx="4439628" cy="447082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Does your introduction end with a thesis statement?</a:t>
            </a:r>
          </a:p>
          <a:p>
            <a:pPr>
              <a:lnSpc>
                <a:spcPct val="90000"/>
              </a:lnSpc>
            </a:pPr>
            <a:r>
              <a:rPr lang="en-US" dirty="0"/>
              <a:t>Do you have 3 full body paragraphs, each one explaining a different reason to support your idea?</a:t>
            </a:r>
          </a:p>
          <a:p>
            <a:pPr>
              <a:lnSpc>
                <a:spcPct val="90000"/>
              </a:lnSpc>
            </a:pPr>
            <a:r>
              <a:rPr lang="en-US" dirty="0"/>
              <a:t>Do your body paragraphs all have a strong topic sentence?</a:t>
            </a:r>
          </a:p>
          <a:p>
            <a:pPr>
              <a:lnSpc>
                <a:spcPct val="90000"/>
              </a:lnSpc>
            </a:pPr>
            <a:r>
              <a:rPr lang="en-US" dirty="0"/>
              <a:t>Does your conclusion begin with your thesis statement and summarize what each body paragraph was about?</a:t>
            </a:r>
          </a:p>
          <a:p>
            <a:pPr>
              <a:lnSpc>
                <a:spcPct val="90000"/>
              </a:lnSpc>
            </a:pPr>
            <a:r>
              <a:rPr lang="en-US" dirty="0"/>
              <a:t>Is your essay free from spelling, grammar, punctuation errors (even though it is a rough draft)?</a:t>
            </a:r>
          </a:p>
        </p:txBody>
      </p:sp>
    </p:spTree>
    <p:extLst>
      <p:ext uri="{BB962C8B-B14F-4D97-AF65-F5344CB8AC3E}">
        <p14:creationId xmlns:p14="http://schemas.microsoft.com/office/powerpoint/2010/main" val="1534945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9143771" cy="47307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3753695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9144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4336A-A5DB-4A34-8802-55AE89AE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128" y="623571"/>
            <a:ext cx="7695743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457200">
              <a:lnSpc>
                <a:spcPct val="90000"/>
              </a:lnSpc>
            </a:pPr>
            <a:r>
              <a:rPr lang="en-US" sz="49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Have a good rest of your week.</a:t>
            </a:r>
            <a:br>
              <a:rPr lang="en-US" sz="49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9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Mrs. Corbett will check your drafts and provide feedback. </a:t>
            </a:r>
          </a:p>
        </p:txBody>
      </p:sp>
    </p:spTree>
    <p:extLst>
      <p:ext uri="{BB962C8B-B14F-4D97-AF65-F5344CB8AC3E}">
        <p14:creationId xmlns:p14="http://schemas.microsoft.com/office/powerpoint/2010/main" val="3111368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Lesson 2 Week of March 23</vt:lpstr>
      <vt:lpstr>Are you on the right track?</vt:lpstr>
      <vt:lpstr>Rough Draft Checklist</vt:lpstr>
      <vt:lpstr>Have a good rest of your week. Mrs. Corbett will check your drafts and provide feedback.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Week of March 23</dc:title>
  <dc:creator>Kirsten Corbett</dc:creator>
  <cp:lastModifiedBy>Kirsten Corbett</cp:lastModifiedBy>
  <cp:revision>3</cp:revision>
  <dcterms:created xsi:type="dcterms:W3CDTF">2020-03-22T18:36:57Z</dcterms:created>
  <dcterms:modified xsi:type="dcterms:W3CDTF">2020-03-22T18:44:01Z</dcterms:modified>
</cp:coreProperties>
</file>