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9" d="100"/>
          <a:sy n="29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9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6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63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5368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37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3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84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5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1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0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9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51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57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10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7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4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45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8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92A4D297-5661-472F-8556-4242D9DCF9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6" r="9198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703738" y="1762886"/>
            <a:ext cx="5742689" cy="3332229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3F589-AB83-4FDB-BD55-F55B3DDB4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0549" y="2074339"/>
            <a:ext cx="5414966" cy="1828801"/>
          </a:xfrm>
        </p:spPr>
        <p:txBody>
          <a:bodyPr>
            <a:normAutofit/>
          </a:bodyPr>
          <a:lstStyle/>
          <a:p>
            <a:r>
              <a:rPr lang="en-US" sz="4200"/>
              <a:t>Lesson 2 Week of March 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D20ED-ECA2-4AE5-A2F0-ED458489A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549" y="3903138"/>
            <a:ext cx="5414966" cy="1049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B3A020"/>
                </a:solidFill>
              </a:rPr>
              <a:t>English 9</a:t>
            </a:r>
          </a:p>
          <a:p>
            <a:r>
              <a:rPr lang="en-US">
                <a:solidFill>
                  <a:srgbClr val="B3A020"/>
                </a:solidFill>
              </a:rPr>
              <a:t>Writing About Literature</a:t>
            </a:r>
          </a:p>
        </p:txBody>
      </p:sp>
    </p:spTree>
    <p:extLst>
      <p:ext uri="{BB962C8B-B14F-4D97-AF65-F5344CB8AC3E}">
        <p14:creationId xmlns:p14="http://schemas.microsoft.com/office/powerpoint/2010/main" val="222813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2F581-354A-45FB-9E05-F7F0CA881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32" y="1023257"/>
            <a:ext cx="2799676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/>
              <a:t>Are you on the right track?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26278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3C747-66FD-49B1-B95B-F180CEA1B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420" y="457199"/>
            <a:ext cx="4519233" cy="6080761"/>
          </a:xfrm>
          <a:effectLst/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If you have not looked at Lesson 1 for this week, please do so and get started on the rough draft of your Literary Essay.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Essay Structure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Introduction Paragraph – Grab your reader’s attention with relevant information about the theme you have chosen. End with your thesis statement.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Body Paragraph #1 – Explain how the first text deals with the theme. Provide at least 2 </a:t>
            </a:r>
            <a:r>
              <a:rPr lang="en-US" sz="1400" b="1" dirty="0"/>
              <a:t>concrete examples and details from the text. </a:t>
            </a: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400" dirty="0"/>
              <a:t>Body Paragraph #2 - Explain how the second text deals with the theme. Provide at least 2 </a:t>
            </a:r>
            <a:r>
              <a:rPr lang="en-US" sz="1400" b="1" dirty="0"/>
              <a:t>concrete examples and details from the text. </a:t>
            </a: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400" dirty="0"/>
              <a:t>Body Paragraph #3 - Explain how the third text deals with the theme. Provide at least 2 </a:t>
            </a:r>
            <a:r>
              <a:rPr lang="en-US" sz="1400" b="1" dirty="0"/>
              <a:t>concrete examples and details from the text.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Conclusion Paragraph – Begin with your thesis, then wrap up by summarizing the information presented in your body paragraphs. </a:t>
            </a:r>
          </a:p>
          <a:p>
            <a:pPr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76789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96449-8830-4212-B732-95F1766E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37" y="1078264"/>
            <a:ext cx="2567197" cy="4701473"/>
          </a:xfrm>
        </p:spPr>
        <p:txBody>
          <a:bodyPr>
            <a:normAutofit/>
          </a:bodyPr>
          <a:lstStyle/>
          <a:p>
            <a:pPr algn="r"/>
            <a:r>
              <a:rPr lang="en-US" sz="3800" dirty="0">
                <a:solidFill>
                  <a:srgbClr val="FFFFFF"/>
                </a:solidFill>
              </a:rPr>
              <a:t>Rough Draft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A568E-57A6-44D5-A497-89E29B478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5625" y="726140"/>
            <a:ext cx="4588183" cy="5674659"/>
          </a:xfrm>
          <a:effectLst/>
        </p:spPr>
        <p:txBody>
          <a:bodyPr anchor="ctr">
            <a:normAutofit fontScale="92500" lnSpcReduction="10000"/>
          </a:bodyPr>
          <a:lstStyle/>
          <a:p>
            <a:r>
              <a:rPr lang="en-US" dirty="0"/>
              <a:t>Does your introduction end with a thesis statement?</a:t>
            </a:r>
          </a:p>
          <a:p>
            <a:r>
              <a:rPr lang="en-US" dirty="0"/>
              <a:t>Do you have 3 full body paragraphs, each one explaining how a different text relates to the theme, providing at least two details from each?</a:t>
            </a:r>
          </a:p>
          <a:p>
            <a:r>
              <a:rPr lang="en-US" dirty="0"/>
              <a:t>Do your body paragraphs all have a strong topic sentence that states the title of the article? </a:t>
            </a:r>
          </a:p>
          <a:p>
            <a:r>
              <a:rPr lang="en-US" dirty="0"/>
              <a:t>Does your conclusion begin with your thesis statement and summarize what each body paragraph was about?</a:t>
            </a:r>
          </a:p>
          <a:p>
            <a:r>
              <a:rPr lang="en-US" dirty="0"/>
              <a:t>Do your body paragraphs all have a strong topic sentence that states the title of the article? </a:t>
            </a:r>
          </a:p>
          <a:p>
            <a:r>
              <a:rPr lang="en-US" dirty="0"/>
              <a:t>Is your essay free from spelling, grammar, punctuation errors (even though it is a rough draft)?</a:t>
            </a:r>
          </a:p>
        </p:txBody>
      </p:sp>
    </p:spTree>
    <p:extLst>
      <p:ext uri="{BB962C8B-B14F-4D97-AF65-F5344CB8AC3E}">
        <p14:creationId xmlns:p14="http://schemas.microsoft.com/office/powerpoint/2010/main" val="1534945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FC186A-5A9F-4A9A-A72D-DFBBE9934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EE1E2B-262B-4EE5-9AB3-125FAB1A8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4336A-A5DB-4A34-8802-55AE89AE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33" y="966851"/>
            <a:ext cx="5167447" cy="4626864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5400" dirty="0"/>
              <a:t>Have a good rest of your week.</a:t>
            </a:r>
            <a:br>
              <a:rPr lang="en-US" sz="5400" dirty="0"/>
            </a:br>
            <a:r>
              <a:rPr lang="en-US" sz="5400" dirty="0"/>
              <a:t>Mrs. Corbett will check your drafts and provide feedback.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2CADB7-E9BE-4376-8036-0D21CBDC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208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368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412824"/>
      </a:dk2>
      <a:lt2>
        <a:srgbClr val="E2E3E8"/>
      </a:lt2>
      <a:accent1>
        <a:srgbClr val="B3A020"/>
      </a:accent1>
      <a:accent2>
        <a:srgbClr val="D56D17"/>
      </a:accent2>
      <a:accent3>
        <a:srgbClr val="E73029"/>
      </a:accent3>
      <a:accent4>
        <a:srgbClr val="D5175F"/>
      </a:accent4>
      <a:accent5>
        <a:srgbClr val="E729C0"/>
      </a:accent5>
      <a:accent6>
        <a:srgbClr val="AC17D5"/>
      </a:accent6>
      <a:hlink>
        <a:srgbClr val="C24995"/>
      </a:hlink>
      <a:folHlink>
        <a:srgbClr val="7F7F7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305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Calisto MT</vt:lpstr>
      <vt:lpstr>Wingdings 2</vt:lpstr>
      <vt:lpstr>SlateVTI</vt:lpstr>
      <vt:lpstr>Lesson 2 Week of March 23</vt:lpstr>
      <vt:lpstr>Are you on the right track?</vt:lpstr>
      <vt:lpstr>Rough Draft Checklist</vt:lpstr>
      <vt:lpstr>Have a good rest of your week. Mrs. Corbett will check your drafts and provide feedback.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Week of March 23</dc:title>
  <dc:creator>Kirsten Corbett</dc:creator>
  <cp:lastModifiedBy>Kirsten Corbett</cp:lastModifiedBy>
  <cp:revision>2</cp:revision>
  <dcterms:created xsi:type="dcterms:W3CDTF">2020-03-20T17:54:26Z</dcterms:created>
  <dcterms:modified xsi:type="dcterms:W3CDTF">2020-03-20T19:35:05Z</dcterms:modified>
</cp:coreProperties>
</file>