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A100F0D3-4E5E-44D8-8621-42F478FEA23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A8AFCAE-92F0-4A5A-9909-ED61BC184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04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F0D3-4E5E-44D8-8621-42F478FEA23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FCAE-92F0-4A5A-9909-ED61BC184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9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A100F0D3-4E5E-44D8-8621-42F478FEA23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A8AFCAE-92F0-4A5A-9909-ED61BC184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0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F0D3-4E5E-44D8-8621-42F478FEA23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FCAE-92F0-4A5A-9909-ED61BC184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9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A100F0D3-4E5E-44D8-8621-42F478FEA23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A8AFCAE-92F0-4A5A-9909-ED61BC184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3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A100F0D3-4E5E-44D8-8621-42F478FEA23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A8AFCAE-92F0-4A5A-9909-ED61BC184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7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A100F0D3-4E5E-44D8-8621-42F478FEA23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A8AFCAE-92F0-4A5A-9909-ED61BC184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7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F0D3-4E5E-44D8-8621-42F478FEA23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FCAE-92F0-4A5A-9909-ED61BC184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3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A100F0D3-4E5E-44D8-8621-42F478FEA23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A8AFCAE-92F0-4A5A-9909-ED61BC184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07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F0D3-4E5E-44D8-8621-42F478FEA23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AFCAE-92F0-4A5A-9909-ED61BC184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5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A100F0D3-4E5E-44D8-8621-42F478FEA23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BA8AFCAE-92F0-4A5A-9909-ED61BC184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1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0F0D3-4E5E-44D8-8621-42F478FEA23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AFCAE-92F0-4A5A-9909-ED61BC184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5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X3yo91h2tRtglQrphyRDvf9wcfw4oLHo/view?usp=sharing" TargetMode="External"/><Relationship Id="rId2" Type="http://schemas.openxmlformats.org/officeDocument/2006/relationships/hyperlink" Target="https://drive.google.com/file/d/1jzfQPQyZMj73RnsSLsIlfiKC2eDgsOhU/view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corbett@madisonschools.k12.mi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58976-BA90-4889-A21E-9E468F0F9A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</a:t>
            </a:r>
            <a:br>
              <a:rPr lang="en-US" dirty="0"/>
            </a:br>
            <a:r>
              <a:rPr lang="en-US" dirty="0"/>
              <a:t> Week of March 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D3D2D6-7B1E-40B2-9D1E-016B320C3C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English 9</a:t>
            </a:r>
          </a:p>
          <a:p>
            <a:r>
              <a:rPr lang="en-US" dirty="0"/>
              <a:t>Writing About Literature</a:t>
            </a:r>
          </a:p>
        </p:txBody>
      </p:sp>
    </p:spTree>
    <p:extLst>
      <p:ext uri="{BB962C8B-B14F-4D97-AF65-F5344CB8AC3E}">
        <p14:creationId xmlns:p14="http://schemas.microsoft.com/office/powerpoint/2010/main" val="261419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4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2748" y="0"/>
            <a:ext cx="7701252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82F2CB-DF29-4E7E-9DCD-798D3EF6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363" y="841375"/>
            <a:ext cx="4673143" cy="1230570"/>
          </a:xfrm>
        </p:spPr>
        <p:txBody>
          <a:bodyPr anchor="t">
            <a:normAutofit/>
          </a:bodyPr>
          <a:lstStyle/>
          <a:p>
            <a:pPr algn="l"/>
            <a:r>
              <a:rPr lang="en-US" sz="4000" b="1" dirty="0">
                <a:solidFill>
                  <a:schemeClr val="accent1"/>
                </a:solidFill>
              </a:rPr>
              <a:t>New Readings</a:t>
            </a:r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10831" y="987224"/>
            <a:ext cx="300774" cy="19446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B1E27B-CAD1-4DE8-8F64-2D769A97E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365" y="1891830"/>
            <a:ext cx="5871593" cy="4301146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400" dirty="0"/>
              <a:t>This week you are going to read two short texts and discover common themes between them.</a:t>
            </a:r>
          </a:p>
          <a:p>
            <a:r>
              <a:rPr lang="en-US" sz="2400" dirty="0"/>
              <a:t>Text #1 is a biography of Grace Hopper</a:t>
            </a:r>
          </a:p>
          <a:p>
            <a:pPr lvl="1"/>
            <a:r>
              <a:rPr lang="en-US" sz="2200" dirty="0">
                <a:hlinkClick r:id="rId2"/>
              </a:rPr>
              <a:t>https://drive.google.com/file/d/1jzfQPQyZMj73RnsSLsIlfiKC2eDgsOhU/view?usp=sharing</a:t>
            </a:r>
            <a:endParaRPr lang="en-US" sz="2200" dirty="0"/>
          </a:p>
          <a:p>
            <a:r>
              <a:rPr lang="en-US" sz="2400" dirty="0"/>
              <a:t>Text #2 is an article about the first female army rangers.</a:t>
            </a:r>
          </a:p>
          <a:p>
            <a:pPr lvl="1"/>
            <a:r>
              <a:rPr lang="en-US" sz="2200" dirty="0">
                <a:hlinkClick r:id="rId3"/>
              </a:rPr>
              <a:t>https://drive.google.com/file/d/1X3yo91h2tRtglQrphyRDvf9wcfw4oLHo/view?usp=sharing</a:t>
            </a:r>
            <a:endParaRPr lang="en-US" sz="2200" dirty="0"/>
          </a:p>
          <a:p>
            <a:pPr marL="3429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0541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4C919-A2AF-4954-953D-6E8399B07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and answer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FC654-9007-45AD-8678-1F39A5626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Read each text and answer the questions for each. </a:t>
            </a:r>
          </a:p>
          <a:p>
            <a:r>
              <a:rPr lang="en-US" sz="2400" dirty="0"/>
              <a:t>Take a picture of your questions or type them out in an email and send to Mrs. Corbett</a:t>
            </a:r>
          </a:p>
          <a:p>
            <a:r>
              <a:rPr lang="en-US" dirty="0">
                <a:hlinkClick r:id="rId2"/>
              </a:rPr>
              <a:t>kcorbett@madisonschools.k12.mi.us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0695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134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 Light</vt:lpstr>
      <vt:lpstr>Rockwell</vt:lpstr>
      <vt:lpstr>Wingdings</vt:lpstr>
      <vt:lpstr>Atlas</vt:lpstr>
      <vt:lpstr>Lesson 1  Week of March 30</vt:lpstr>
      <vt:lpstr>New Readings</vt:lpstr>
      <vt:lpstr>Read and answer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 Week of March 30</dc:title>
  <dc:creator>Kirsten Corbett</dc:creator>
  <cp:lastModifiedBy>Kirsten Corbett</cp:lastModifiedBy>
  <cp:revision>4</cp:revision>
  <dcterms:created xsi:type="dcterms:W3CDTF">2020-03-26T13:58:00Z</dcterms:created>
  <dcterms:modified xsi:type="dcterms:W3CDTF">2020-03-26T18:21:13Z</dcterms:modified>
</cp:coreProperties>
</file>