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1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9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0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5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2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4285118-F201-4421-9451-ECB8C20D84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7EFBC69-E865-4294-BAAE-3CA2D17D5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78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omdR9GuNqzHGG8trnByh-6aINPqYmwfg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corbett@madisonschools.k12.mi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A541-06C0-4771-8CEA-B3B02638C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 Week of March 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0912C-4008-4218-99E1-B891EB64AF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English 11</a:t>
            </a:r>
          </a:p>
          <a:p>
            <a:r>
              <a:rPr lang="en-US" dirty="0"/>
              <a:t>Persuasive Writing</a:t>
            </a:r>
          </a:p>
        </p:txBody>
      </p:sp>
    </p:spTree>
    <p:extLst>
      <p:ext uri="{BB962C8B-B14F-4D97-AF65-F5344CB8AC3E}">
        <p14:creationId xmlns:p14="http://schemas.microsoft.com/office/powerpoint/2010/main" val="141823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F82C-35AA-4722-9FFC-41DCEEDB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other’s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3C722-0731-4A8A-B326-C743D1D7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have been working on writing your own persuasive essay.</a:t>
            </a:r>
          </a:p>
          <a:p>
            <a:pPr lvl="1"/>
            <a:r>
              <a:rPr lang="en-US" sz="2400" dirty="0"/>
              <a:t>If you are not finished with that please do so ASAP.</a:t>
            </a:r>
          </a:p>
          <a:p>
            <a:r>
              <a:rPr lang="en-US" sz="2400" dirty="0"/>
              <a:t>Now you are going to read a persuasive essay from the past.</a:t>
            </a:r>
          </a:p>
          <a:p>
            <a:r>
              <a:rPr lang="en-US" sz="2400" dirty="0"/>
              <a:t>Read the following text and answer the questions that follow. </a:t>
            </a:r>
          </a:p>
          <a:p>
            <a:r>
              <a:rPr lang="en-US" sz="2400" dirty="0">
                <a:hlinkClick r:id="rId2"/>
              </a:rPr>
              <a:t>https://drive.google.com/file/d/1omdR9GuNqzHGG8trnByh-6aINPqYmwfg/view?usp=sharing</a:t>
            </a:r>
            <a:endParaRPr lang="en-US" sz="2400" dirty="0"/>
          </a:p>
          <a:p>
            <a:r>
              <a:rPr lang="en-US" sz="2400" dirty="0"/>
              <a:t>Links to the text can also be found on my website.</a:t>
            </a:r>
          </a:p>
        </p:txBody>
      </p:sp>
    </p:spTree>
    <p:extLst>
      <p:ext uri="{BB962C8B-B14F-4D97-AF65-F5344CB8AC3E}">
        <p14:creationId xmlns:p14="http://schemas.microsoft.com/office/powerpoint/2010/main" val="174075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4C919-A2AF-4954-953D-6E8399B07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7" y="838646"/>
            <a:ext cx="2782493" cy="5180709"/>
          </a:xfrm>
        </p:spPr>
        <p:txBody>
          <a:bodyPr>
            <a:normAutofit/>
          </a:bodyPr>
          <a:lstStyle/>
          <a:p>
            <a:r>
              <a:rPr lang="en-US" sz="3100"/>
              <a:t>Read and answer questions</a:t>
            </a:r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1" y="-2"/>
            <a:ext cx="565327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C654-9007-45AD-8678-1F39A5626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753" y="838647"/>
            <a:ext cx="4367496" cy="5180708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Read the text and answer the questions.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Take a picture of your questions or type them out in an email and send to Mrs. Corbett</a:t>
            </a:r>
          </a:p>
          <a:p>
            <a:r>
              <a:rPr lang="en-US" sz="2400" dirty="0">
                <a:solidFill>
                  <a:schemeClr val="tx2"/>
                </a:solidFill>
                <a:hlinkClick r:id="rId2"/>
              </a:rPr>
              <a:t>kcorbett@madisonschools.k12.mi.us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1700" dirty="0">
              <a:solidFill>
                <a:schemeClr val="tx2"/>
              </a:solidFill>
            </a:endParaRPr>
          </a:p>
          <a:p>
            <a:endParaRPr lang="en-US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06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</TotalTime>
  <Words>132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Lesson 1 Week of March 30</vt:lpstr>
      <vt:lpstr>Looking at other’s writing</vt:lpstr>
      <vt:lpstr>Read and answer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Week of March 30</dc:title>
  <dc:creator>Kirsten Corbett</dc:creator>
  <cp:lastModifiedBy>Kirsten Corbett</cp:lastModifiedBy>
  <cp:revision>2</cp:revision>
  <dcterms:created xsi:type="dcterms:W3CDTF">2020-03-30T18:33:09Z</dcterms:created>
  <dcterms:modified xsi:type="dcterms:W3CDTF">2020-03-30T18:48:28Z</dcterms:modified>
</cp:coreProperties>
</file>