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kcorbett@madisonschools.k12.mi.us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kcorbett@madisonschools.k12.mi.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D34CC-FE19-4665-B79A-1A7C0A295F5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61BA1A-1B9E-41E5-A899-EF043C030F58}">
      <dgm:prSet custT="1"/>
      <dgm:spPr/>
      <dgm:t>
        <a:bodyPr/>
        <a:lstStyle/>
        <a:p>
          <a:r>
            <a:rPr lang="en-US" sz="2000" dirty="0"/>
            <a:t>Title your presentation</a:t>
          </a:r>
        </a:p>
      </dgm:t>
    </dgm:pt>
    <dgm:pt modelId="{B4A75499-21A9-410A-B3E3-6CF4550FCC97}" type="parTrans" cxnId="{8B0ADA3D-84F0-48E6-86CD-5355118B565B}">
      <dgm:prSet/>
      <dgm:spPr/>
      <dgm:t>
        <a:bodyPr/>
        <a:lstStyle/>
        <a:p>
          <a:endParaRPr lang="en-US"/>
        </a:p>
      </dgm:t>
    </dgm:pt>
    <dgm:pt modelId="{FE9C872C-91C4-4D7A-A36C-22CE71E119BB}" type="sibTrans" cxnId="{8B0ADA3D-84F0-48E6-86CD-5355118B565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2186132-FE03-4524-AB24-3BD99471515D}">
      <dgm:prSet custT="1"/>
      <dgm:spPr/>
      <dgm:t>
        <a:bodyPr/>
        <a:lstStyle/>
        <a:p>
          <a:r>
            <a:rPr lang="en-US" sz="2000" dirty="0"/>
            <a:t>Last Name: Research Project</a:t>
          </a:r>
        </a:p>
      </dgm:t>
    </dgm:pt>
    <dgm:pt modelId="{D2E40F53-04E9-445C-B2CD-C5267279094F}" type="parTrans" cxnId="{D94977FC-F3C8-476B-B8EB-B39C05AEE806}">
      <dgm:prSet/>
      <dgm:spPr/>
      <dgm:t>
        <a:bodyPr/>
        <a:lstStyle/>
        <a:p>
          <a:endParaRPr lang="en-US"/>
        </a:p>
      </dgm:t>
    </dgm:pt>
    <dgm:pt modelId="{0006F581-907E-4E87-A001-2D1C4E84C800}" type="sibTrans" cxnId="{D94977FC-F3C8-476B-B8EB-B39C05AEE806}">
      <dgm:prSet/>
      <dgm:spPr/>
      <dgm:t>
        <a:bodyPr/>
        <a:lstStyle/>
        <a:p>
          <a:endParaRPr lang="en-US"/>
        </a:p>
      </dgm:t>
    </dgm:pt>
    <dgm:pt modelId="{9A25CA21-B9BE-4FE9-960A-7A27B3A749BE}">
      <dgm:prSet custT="1"/>
      <dgm:spPr/>
      <dgm:t>
        <a:bodyPr/>
        <a:lstStyle/>
        <a:p>
          <a:r>
            <a:rPr lang="en-US" sz="2000" dirty="0"/>
            <a:t>Share with Mrs. Corbett: kcorbett@madisonschools.k12.mi.us</a:t>
          </a:r>
        </a:p>
      </dgm:t>
    </dgm:pt>
    <dgm:pt modelId="{1151DC15-473F-4EBD-B95C-FAB2396339B4}" type="parTrans" cxnId="{3CCE911B-F752-446D-ABDF-28EAB66CA855}">
      <dgm:prSet/>
      <dgm:spPr/>
      <dgm:t>
        <a:bodyPr/>
        <a:lstStyle/>
        <a:p>
          <a:endParaRPr lang="en-US"/>
        </a:p>
      </dgm:t>
    </dgm:pt>
    <dgm:pt modelId="{9EAAC8E2-B8B9-44EF-90B3-52E1B8B36D8C}" type="sibTrans" cxnId="{3CCE911B-F752-446D-ABDF-28EAB66CA85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FE560BB-D2ED-4DB9-BC9A-19FF378A8703}">
      <dgm:prSet custT="1"/>
      <dgm:spPr/>
      <dgm:t>
        <a:bodyPr/>
        <a:lstStyle/>
        <a:p>
          <a:r>
            <a:rPr lang="en-US" sz="1400" dirty="0"/>
            <a:t>Title Slide </a:t>
          </a:r>
        </a:p>
      </dgm:t>
    </dgm:pt>
    <dgm:pt modelId="{DE00BE5C-96A0-46A9-B194-B313604D444E}" type="parTrans" cxnId="{CFFDCA37-1275-4117-8B49-C8E2C32EFDE0}">
      <dgm:prSet/>
      <dgm:spPr/>
      <dgm:t>
        <a:bodyPr/>
        <a:lstStyle/>
        <a:p>
          <a:endParaRPr lang="en-US"/>
        </a:p>
      </dgm:t>
    </dgm:pt>
    <dgm:pt modelId="{379D0628-3BA1-4662-AAC4-928F445AD7B3}" type="sibTrans" cxnId="{CFFDCA37-1275-4117-8B49-C8E2C32EFDE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5F8EB07-1184-4E85-8E69-C23321981E3E}">
      <dgm:prSet custT="1"/>
      <dgm:spPr/>
      <dgm:t>
        <a:bodyPr/>
        <a:lstStyle/>
        <a:p>
          <a:r>
            <a:rPr lang="en-US" sz="1400" dirty="0"/>
            <a:t>Title of Presentation (Come up with something that includes the topic of your research)</a:t>
          </a:r>
        </a:p>
      </dgm:t>
    </dgm:pt>
    <dgm:pt modelId="{CB5390A4-3948-441E-AA3A-106C8D138763}" type="parTrans" cxnId="{04016976-91E4-49D6-A822-F8ABF11FCC8E}">
      <dgm:prSet/>
      <dgm:spPr/>
      <dgm:t>
        <a:bodyPr/>
        <a:lstStyle/>
        <a:p>
          <a:endParaRPr lang="en-US"/>
        </a:p>
      </dgm:t>
    </dgm:pt>
    <dgm:pt modelId="{A5847355-50FD-4068-8D81-9AE46D192BF1}" type="sibTrans" cxnId="{04016976-91E4-49D6-A822-F8ABF11FCC8E}">
      <dgm:prSet/>
      <dgm:spPr/>
      <dgm:t>
        <a:bodyPr/>
        <a:lstStyle/>
        <a:p>
          <a:endParaRPr lang="en-US"/>
        </a:p>
      </dgm:t>
    </dgm:pt>
    <dgm:pt modelId="{8719B0B8-5109-42A2-A2EC-DE0E0B15679C}">
      <dgm:prSet custT="1"/>
      <dgm:spPr/>
      <dgm:t>
        <a:bodyPr/>
        <a:lstStyle/>
        <a:p>
          <a:r>
            <a:rPr lang="en-US" sz="1400"/>
            <a:t>Full Name</a:t>
          </a:r>
        </a:p>
      </dgm:t>
    </dgm:pt>
    <dgm:pt modelId="{6C22F80A-00D4-493C-9598-865E23B1DAB1}" type="parTrans" cxnId="{DD9FD93D-12A9-4D34-8E2B-938B36012A28}">
      <dgm:prSet/>
      <dgm:spPr/>
      <dgm:t>
        <a:bodyPr/>
        <a:lstStyle/>
        <a:p>
          <a:endParaRPr lang="en-US"/>
        </a:p>
      </dgm:t>
    </dgm:pt>
    <dgm:pt modelId="{CA6BAB64-A99B-450F-B2B6-89A47AC9DA1D}" type="sibTrans" cxnId="{DD9FD93D-12A9-4D34-8E2B-938B36012A28}">
      <dgm:prSet/>
      <dgm:spPr/>
      <dgm:t>
        <a:bodyPr/>
        <a:lstStyle/>
        <a:p>
          <a:endParaRPr lang="en-US"/>
        </a:p>
      </dgm:t>
    </dgm:pt>
    <dgm:pt modelId="{9BC6D5F8-BA28-4D5B-8C17-0BD7420D7619}">
      <dgm:prSet custT="1"/>
      <dgm:spPr/>
      <dgm:t>
        <a:bodyPr/>
        <a:lstStyle/>
        <a:p>
          <a:r>
            <a:rPr lang="en-US" sz="1400" dirty="0"/>
            <a:t>English 12</a:t>
          </a:r>
        </a:p>
      </dgm:t>
    </dgm:pt>
    <dgm:pt modelId="{0DFFCA77-482B-476A-8176-0B1122D27471}" type="parTrans" cxnId="{312688FC-4D02-4762-87C5-D015AB6E729D}">
      <dgm:prSet/>
      <dgm:spPr/>
      <dgm:t>
        <a:bodyPr/>
        <a:lstStyle/>
        <a:p>
          <a:endParaRPr lang="en-US"/>
        </a:p>
      </dgm:t>
    </dgm:pt>
    <dgm:pt modelId="{6D3FA466-412F-422E-9EA0-379CA8D5B009}" type="sibTrans" cxnId="{312688FC-4D02-4762-87C5-D015AB6E729D}">
      <dgm:prSet/>
      <dgm:spPr/>
      <dgm:t>
        <a:bodyPr/>
        <a:lstStyle/>
        <a:p>
          <a:endParaRPr lang="en-US"/>
        </a:p>
      </dgm:t>
    </dgm:pt>
    <dgm:pt modelId="{2D8C77C3-734D-4E4C-8638-9780F418F997}">
      <dgm:prSet custT="1"/>
      <dgm:spPr/>
      <dgm:t>
        <a:bodyPr/>
        <a:lstStyle/>
        <a:p>
          <a:r>
            <a:rPr lang="en-US" sz="1400" dirty="0"/>
            <a:t>26 March 2020</a:t>
          </a:r>
        </a:p>
      </dgm:t>
    </dgm:pt>
    <dgm:pt modelId="{0699C6E6-6437-40DF-A28D-602A4280014D}" type="parTrans" cxnId="{34B19AC3-6B20-488C-B985-3A099962EB7A}">
      <dgm:prSet/>
      <dgm:spPr/>
      <dgm:t>
        <a:bodyPr/>
        <a:lstStyle/>
        <a:p>
          <a:endParaRPr lang="en-US"/>
        </a:p>
      </dgm:t>
    </dgm:pt>
    <dgm:pt modelId="{93E47368-46E4-4C4A-A929-17FA7CF429FF}" type="sibTrans" cxnId="{34B19AC3-6B20-488C-B985-3A099962EB7A}">
      <dgm:prSet/>
      <dgm:spPr/>
      <dgm:t>
        <a:bodyPr/>
        <a:lstStyle/>
        <a:p>
          <a:endParaRPr lang="en-US"/>
        </a:p>
      </dgm:t>
    </dgm:pt>
    <dgm:pt modelId="{1A10036E-09D3-4CA7-B0D8-A8C5F6DCDA28}" type="pres">
      <dgm:prSet presAssocID="{43ED34CC-FE19-4665-B79A-1A7C0A295F57}" presName="Name0" presStyleCnt="0">
        <dgm:presLayoutVars>
          <dgm:animLvl val="lvl"/>
          <dgm:resizeHandles val="exact"/>
        </dgm:presLayoutVars>
      </dgm:prSet>
      <dgm:spPr/>
    </dgm:pt>
    <dgm:pt modelId="{0FBF1CA9-0932-472A-932D-6A6139122935}" type="pres">
      <dgm:prSet presAssocID="{6661BA1A-1B9E-41E5-A899-EF043C030F58}" presName="compositeNode" presStyleCnt="0">
        <dgm:presLayoutVars>
          <dgm:bulletEnabled val="1"/>
        </dgm:presLayoutVars>
      </dgm:prSet>
      <dgm:spPr/>
    </dgm:pt>
    <dgm:pt modelId="{F732CE78-CCF4-411A-9ED3-3AB74B7FD0A5}" type="pres">
      <dgm:prSet presAssocID="{6661BA1A-1B9E-41E5-A899-EF043C030F58}" presName="bgRect" presStyleLbl="bgAccFollowNode1" presStyleIdx="0" presStyleCnt="3"/>
      <dgm:spPr/>
    </dgm:pt>
    <dgm:pt modelId="{E6EE270F-66DB-4B38-8AB6-FC073F39337C}" type="pres">
      <dgm:prSet presAssocID="{FE9C872C-91C4-4D7A-A36C-22CE71E119B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C838EC0-E9E3-45DF-A4B6-1B73CCC22967}" type="pres">
      <dgm:prSet presAssocID="{6661BA1A-1B9E-41E5-A899-EF043C030F58}" presName="bottomLine" presStyleLbl="alignNode1" presStyleIdx="1" presStyleCnt="6">
        <dgm:presLayoutVars/>
      </dgm:prSet>
      <dgm:spPr/>
    </dgm:pt>
    <dgm:pt modelId="{AEF47FD7-C5C2-48AA-AE6C-3BA41299C0B7}" type="pres">
      <dgm:prSet presAssocID="{6661BA1A-1B9E-41E5-A899-EF043C030F58}" presName="nodeText" presStyleLbl="bgAccFollowNode1" presStyleIdx="0" presStyleCnt="3">
        <dgm:presLayoutVars>
          <dgm:bulletEnabled val="1"/>
        </dgm:presLayoutVars>
      </dgm:prSet>
      <dgm:spPr/>
    </dgm:pt>
    <dgm:pt modelId="{ECF25EB6-153E-4BE2-90E3-9A4C9F7162E5}" type="pres">
      <dgm:prSet presAssocID="{FE9C872C-91C4-4D7A-A36C-22CE71E119BB}" presName="sibTrans" presStyleCnt="0"/>
      <dgm:spPr/>
    </dgm:pt>
    <dgm:pt modelId="{3AE8EAD7-D439-4E9E-A15F-F59E3BF52D25}" type="pres">
      <dgm:prSet presAssocID="{9A25CA21-B9BE-4FE9-960A-7A27B3A749BE}" presName="compositeNode" presStyleCnt="0">
        <dgm:presLayoutVars>
          <dgm:bulletEnabled val="1"/>
        </dgm:presLayoutVars>
      </dgm:prSet>
      <dgm:spPr/>
    </dgm:pt>
    <dgm:pt modelId="{46A8E48B-FE71-4C3B-86B3-89789742ED10}" type="pres">
      <dgm:prSet presAssocID="{9A25CA21-B9BE-4FE9-960A-7A27B3A749BE}" presName="bgRect" presStyleLbl="bgAccFollowNode1" presStyleIdx="1" presStyleCnt="3"/>
      <dgm:spPr/>
    </dgm:pt>
    <dgm:pt modelId="{65311A00-F3F1-4D9C-8546-BE71B246C7CB}" type="pres">
      <dgm:prSet presAssocID="{9EAAC8E2-B8B9-44EF-90B3-52E1B8B36D8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6BF2E3F-BDD0-4616-B203-04B060262608}" type="pres">
      <dgm:prSet presAssocID="{9A25CA21-B9BE-4FE9-960A-7A27B3A749BE}" presName="bottomLine" presStyleLbl="alignNode1" presStyleIdx="3" presStyleCnt="6">
        <dgm:presLayoutVars/>
      </dgm:prSet>
      <dgm:spPr/>
    </dgm:pt>
    <dgm:pt modelId="{9EACEDF0-C3A5-4128-8B06-E8752D95A168}" type="pres">
      <dgm:prSet presAssocID="{9A25CA21-B9BE-4FE9-960A-7A27B3A749BE}" presName="nodeText" presStyleLbl="bgAccFollowNode1" presStyleIdx="1" presStyleCnt="3">
        <dgm:presLayoutVars>
          <dgm:bulletEnabled val="1"/>
        </dgm:presLayoutVars>
      </dgm:prSet>
      <dgm:spPr/>
    </dgm:pt>
    <dgm:pt modelId="{6426701B-B3BE-4A8A-8645-A704289B6EC9}" type="pres">
      <dgm:prSet presAssocID="{9EAAC8E2-B8B9-44EF-90B3-52E1B8B36D8C}" presName="sibTrans" presStyleCnt="0"/>
      <dgm:spPr/>
    </dgm:pt>
    <dgm:pt modelId="{49C77855-34E7-4328-81DE-FA201DFF6593}" type="pres">
      <dgm:prSet presAssocID="{3FE560BB-D2ED-4DB9-BC9A-19FF378A8703}" presName="compositeNode" presStyleCnt="0">
        <dgm:presLayoutVars>
          <dgm:bulletEnabled val="1"/>
        </dgm:presLayoutVars>
      </dgm:prSet>
      <dgm:spPr/>
    </dgm:pt>
    <dgm:pt modelId="{66FA1D26-B4B7-4424-83BA-3A7DBE6B8FAB}" type="pres">
      <dgm:prSet presAssocID="{3FE560BB-D2ED-4DB9-BC9A-19FF378A8703}" presName="bgRect" presStyleLbl="bgAccFollowNode1" presStyleIdx="2" presStyleCnt="3"/>
      <dgm:spPr/>
    </dgm:pt>
    <dgm:pt modelId="{FDC3AD70-EE3B-42D3-B1E0-8EA4C45BF2F1}" type="pres">
      <dgm:prSet presAssocID="{379D0628-3BA1-4662-AAC4-928F445AD7B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4C5A649-B174-4514-B32F-DB50EF4CD3BC}" type="pres">
      <dgm:prSet presAssocID="{3FE560BB-D2ED-4DB9-BC9A-19FF378A8703}" presName="bottomLine" presStyleLbl="alignNode1" presStyleIdx="5" presStyleCnt="6">
        <dgm:presLayoutVars/>
      </dgm:prSet>
      <dgm:spPr/>
    </dgm:pt>
    <dgm:pt modelId="{A6F0B0CA-EB29-4DDF-85CE-379058F89314}" type="pres">
      <dgm:prSet presAssocID="{3FE560BB-D2ED-4DB9-BC9A-19FF378A870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458E810-D474-457E-ADA8-79F19CA34674}" type="presOf" srcId="{9EAAC8E2-B8B9-44EF-90B3-52E1B8B36D8C}" destId="{65311A00-F3F1-4D9C-8546-BE71B246C7CB}" srcOrd="0" destOrd="0" presId="urn:microsoft.com/office/officeart/2016/7/layout/BasicLinearProcessNumbered"/>
    <dgm:cxn modelId="{3CCE911B-F752-446D-ABDF-28EAB66CA855}" srcId="{43ED34CC-FE19-4665-B79A-1A7C0A295F57}" destId="{9A25CA21-B9BE-4FE9-960A-7A27B3A749BE}" srcOrd="1" destOrd="0" parTransId="{1151DC15-473F-4EBD-B95C-FAB2396339B4}" sibTransId="{9EAAC8E2-B8B9-44EF-90B3-52E1B8B36D8C}"/>
    <dgm:cxn modelId="{2C41D935-A12F-4FFE-A6EC-B3DA8C7ABB2D}" type="presOf" srcId="{3FE560BB-D2ED-4DB9-BC9A-19FF378A8703}" destId="{66FA1D26-B4B7-4424-83BA-3A7DBE6B8FAB}" srcOrd="0" destOrd="0" presId="urn:microsoft.com/office/officeart/2016/7/layout/BasicLinearProcessNumbered"/>
    <dgm:cxn modelId="{CFFDCA37-1275-4117-8B49-C8E2C32EFDE0}" srcId="{43ED34CC-FE19-4665-B79A-1A7C0A295F57}" destId="{3FE560BB-D2ED-4DB9-BC9A-19FF378A8703}" srcOrd="2" destOrd="0" parTransId="{DE00BE5C-96A0-46A9-B194-B313604D444E}" sibTransId="{379D0628-3BA1-4662-AAC4-928F445AD7B3}"/>
    <dgm:cxn modelId="{DD9FD93D-12A9-4D34-8E2B-938B36012A28}" srcId="{3FE560BB-D2ED-4DB9-BC9A-19FF378A8703}" destId="{8719B0B8-5109-42A2-A2EC-DE0E0B15679C}" srcOrd="1" destOrd="0" parTransId="{6C22F80A-00D4-493C-9598-865E23B1DAB1}" sibTransId="{CA6BAB64-A99B-450F-B2B6-89A47AC9DA1D}"/>
    <dgm:cxn modelId="{8B0ADA3D-84F0-48E6-86CD-5355118B565B}" srcId="{43ED34CC-FE19-4665-B79A-1A7C0A295F57}" destId="{6661BA1A-1B9E-41E5-A899-EF043C030F58}" srcOrd="0" destOrd="0" parTransId="{B4A75499-21A9-410A-B3E3-6CF4550FCC97}" sibTransId="{FE9C872C-91C4-4D7A-A36C-22CE71E119BB}"/>
    <dgm:cxn modelId="{1E96083F-AEC2-4E4F-9EA1-E0C3B3662F50}" type="presOf" srcId="{2D8C77C3-734D-4E4C-8638-9780F418F997}" destId="{A6F0B0CA-EB29-4DDF-85CE-379058F89314}" srcOrd="0" destOrd="4" presId="urn:microsoft.com/office/officeart/2016/7/layout/BasicLinearProcessNumbered"/>
    <dgm:cxn modelId="{1564DB5F-2343-46D2-9BFF-1A54A4146923}" type="presOf" srcId="{9A25CA21-B9BE-4FE9-960A-7A27B3A749BE}" destId="{9EACEDF0-C3A5-4128-8B06-E8752D95A168}" srcOrd="1" destOrd="0" presId="urn:microsoft.com/office/officeart/2016/7/layout/BasicLinearProcessNumbered"/>
    <dgm:cxn modelId="{4B0C134E-6FEF-4258-97DE-513E82970D74}" type="presOf" srcId="{379D0628-3BA1-4662-AAC4-928F445AD7B3}" destId="{FDC3AD70-EE3B-42D3-B1E0-8EA4C45BF2F1}" srcOrd="0" destOrd="0" presId="urn:microsoft.com/office/officeart/2016/7/layout/BasicLinearProcessNumbered"/>
    <dgm:cxn modelId="{04016976-91E4-49D6-A822-F8ABF11FCC8E}" srcId="{3FE560BB-D2ED-4DB9-BC9A-19FF378A8703}" destId="{45F8EB07-1184-4E85-8E69-C23321981E3E}" srcOrd="0" destOrd="0" parTransId="{CB5390A4-3948-441E-AA3A-106C8D138763}" sibTransId="{A5847355-50FD-4068-8D81-9AE46D192BF1}"/>
    <dgm:cxn modelId="{A822BD89-0BF2-4DF4-BF94-62FEA70CA0DE}" type="presOf" srcId="{FE9C872C-91C4-4D7A-A36C-22CE71E119BB}" destId="{E6EE270F-66DB-4B38-8AB6-FC073F39337C}" srcOrd="0" destOrd="0" presId="urn:microsoft.com/office/officeart/2016/7/layout/BasicLinearProcessNumbered"/>
    <dgm:cxn modelId="{BD39BB8A-CAC5-4AB1-8C84-B0B65A9CC544}" type="presOf" srcId="{6661BA1A-1B9E-41E5-A899-EF043C030F58}" destId="{AEF47FD7-C5C2-48AA-AE6C-3BA41299C0B7}" srcOrd="1" destOrd="0" presId="urn:microsoft.com/office/officeart/2016/7/layout/BasicLinearProcessNumbered"/>
    <dgm:cxn modelId="{736CAC90-C6A3-490A-909E-B80A3BC43F6A}" type="presOf" srcId="{9BC6D5F8-BA28-4D5B-8C17-0BD7420D7619}" destId="{A6F0B0CA-EB29-4DDF-85CE-379058F89314}" srcOrd="0" destOrd="3" presId="urn:microsoft.com/office/officeart/2016/7/layout/BasicLinearProcessNumbered"/>
    <dgm:cxn modelId="{C2B54A94-47EE-4676-8021-2893B347B255}" type="presOf" srcId="{3FE560BB-D2ED-4DB9-BC9A-19FF378A8703}" destId="{A6F0B0CA-EB29-4DDF-85CE-379058F89314}" srcOrd="1" destOrd="0" presId="urn:microsoft.com/office/officeart/2016/7/layout/BasicLinearProcessNumbered"/>
    <dgm:cxn modelId="{636E8E96-B9DE-42A9-8993-FA17E670AB04}" type="presOf" srcId="{43ED34CC-FE19-4665-B79A-1A7C0A295F57}" destId="{1A10036E-09D3-4CA7-B0D8-A8C5F6DCDA28}" srcOrd="0" destOrd="0" presId="urn:microsoft.com/office/officeart/2016/7/layout/BasicLinearProcessNumbered"/>
    <dgm:cxn modelId="{56BC10AB-3CC3-45C3-A405-79209A4DD850}" type="presOf" srcId="{6661BA1A-1B9E-41E5-A899-EF043C030F58}" destId="{F732CE78-CCF4-411A-9ED3-3AB74B7FD0A5}" srcOrd="0" destOrd="0" presId="urn:microsoft.com/office/officeart/2016/7/layout/BasicLinearProcessNumbered"/>
    <dgm:cxn modelId="{B75EB2C2-8B22-44C5-8F10-9CBA9FA3D2CC}" type="presOf" srcId="{45F8EB07-1184-4E85-8E69-C23321981E3E}" destId="{A6F0B0CA-EB29-4DDF-85CE-379058F89314}" srcOrd="0" destOrd="1" presId="urn:microsoft.com/office/officeart/2016/7/layout/BasicLinearProcessNumbered"/>
    <dgm:cxn modelId="{34B19AC3-6B20-488C-B985-3A099962EB7A}" srcId="{3FE560BB-D2ED-4DB9-BC9A-19FF378A8703}" destId="{2D8C77C3-734D-4E4C-8638-9780F418F997}" srcOrd="3" destOrd="0" parTransId="{0699C6E6-6437-40DF-A28D-602A4280014D}" sibTransId="{93E47368-46E4-4C4A-A929-17FA7CF429FF}"/>
    <dgm:cxn modelId="{2BDEFCC8-588A-464F-9373-DBA2CE12C87D}" type="presOf" srcId="{9A25CA21-B9BE-4FE9-960A-7A27B3A749BE}" destId="{46A8E48B-FE71-4C3B-86B3-89789742ED10}" srcOrd="0" destOrd="0" presId="urn:microsoft.com/office/officeart/2016/7/layout/BasicLinearProcessNumbered"/>
    <dgm:cxn modelId="{A13464CA-7885-4C04-891B-C82F538C1989}" type="presOf" srcId="{02186132-FE03-4524-AB24-3BD99471515D}" destId="{AEF47FD7-C5C2-48AA-AE6C-3BA41299C0B7}" srcOrd="0" destOrd="1" presId="urn:microsoft.com/office/officeart/2016/7/layout/BasicLinearProcessNumbered"/>
    <dgm:cxn modelId="{53F8E4E1-5E43-4BB4-AF07-61897D08D4EA}" type="presOf" srcId="{8719B0B8-5109-42A2-A2EC-DE0E0B15679C}" destId="{A6F0B0CA-EB29-4DDF-85CE-379058F89314}" srcOrd="0" destOrd="2" presId="urn:microsoft.com/office/officeart/2016/7/layout/BasicLinearProcessNumbered"/>
    <dgm:cxn modelId="{D94977FC-F3C8-476B-B8EB-B39C05AEE806}" srcId="{6661BA1A-1B9E-41E5-A899-EF043C030F58}" destId="{02186132-FE03-4524-AB24-3BD99471515D}" srcOrd="0" destOrd="0" parTransId="{D2E40F53-04E9-445C-B2CD-C5267279094F}" sibTransId="{0006F581-907E-4E87-A001-2D1C4E84C800}"/>
    <dgm:cxn modelId="{312688FC-4D02-4762-87C5-D015AB6E729D}" srcId="{3FE560BB-D2ED-4DB9-BC9A-19FF378A8703}" destId="{9BC6D5F8-BA28-4D5B-8C17-0BD7420D7619}" srcOrd="2" destOrd="0" parTransId="{0DFFCA77-482B-476A-8176-0B1122D27471}" sibTransId="{6D3FA466-412F-422E-9EA0-379CA8D5B009}"/>
    <dgm:cxn modelId="{2590468D-B397-4228-A0DD-5778591E4D64}" type="presParOf" srcId="{1A10036E-09D3-4CA7-B0D8-A8C5F6DCDA28}" destId="{0FBF1CA9-0932-472A-932D-6A6139122935}" srcOrd="0" destOrd="0" presId="urn:microsoft.com/office/officeart/2016/7/layout/BasicLinearProcessNumbered"/>
    <dgm:cxn modelId="{7703F548-D75E-4FF9-A99A-57758DFD6B78}" type="presParOf" srcId="{0FBF1CA9-0932-472A-932D-6A6139122935}" destId="{F732CE78-CCF4-411A-9ED3-3AB74B7FD0A5}" srcOrd="0" destOrd="0" presId="urn:microsoft.com/office/officeart/2016/7/layout/BasicLinearProcessNumbered"/>
    <dgm:cxn modelId="{FDC1BE15-8A4F-4FEB-B3FF-CB41436A4FC5}" type="presParOf" srcId="{0FBF1CA9-0932-472A-932D-6A6139122935}" destId="{E6EE270F-66DB-4B38-8AB6-FC073F39337C}" srcOrd="1" destOrd="0" presId="urn:microsoft.com/office/officeart/2016/7/layout/BasicLinearProcessNumbered"/>
    <dgm:cxn modelId="{50D9516C-8E43-4815-A2A4-B78CF4D87BC9}" type="presParOf" srcId="{0FBF1CA9-0932-472A-932D-6A6139122935}" destId="{1C838EC0-E9E3-45DF-A4B6-1B73CCC22967}" srcOrd="2" destOrd="0" presId="urn:microsoft.com/office/officeart/2016/7/layout/BasicLinearProcessNumbered"/>
    <dgm:cxn modelId="{5A3806F6-43CB-4CFF-B3DC-BB6EDC8D6184}" type="presParOf" srcId="{0FBF1CA9-0932-472A-932D-6A6139122935}" destId="{AEF47FD7-C5C2-48AA-AE6C-3BA41299C0B7}" srcOrd="3" destOrd="0" presId="urn:microsoft.com/office/officeart/2016/7/layout/BasicLinearProcessNumbered"/>
    <dgm:cxn modelId="{4CD71CCF-108E-4AD8-86D0-60021550A4C5}" type="presParOf" srcId="{1A10036E-09D3-4CA7-B0D8-A8C5F6DCDA28}" destId="{ECF25EB6-153E-4BE2-90E3-9A4C9F7162E5}" srcOrd="1" destOrd="0" presId="urn:microsoft.com/office/officeart/2016/7/layout/BasicLinearProcessNumbered"/>
    <dgm:cxn modelId="{D0B74A4A-7B69-464F-A164-FF5DBBB0DA5D}" type="presParOf" srcId="{1A10036E-09D3-4CA7-B0D8-A8C5F6DCDA28}" destId="{3AE8EAD7-D439-4E9E-A15F-F59E3BF52D25}" srcOrd="2" destOrd="0" presId="urn:microsoft.com/office/officeart/2016/7/layout/BasicLinearProcessNumbered"/>
    <dgm:cxn modelId="{3FF29347-A48C-4AEE-BD18-E6763479EF79}" type="presParOf" srcId="{3AE8EAD7-D439-4E9E-A15F-F59E3BF52D25}" destId="{46A8E48B-FE71-4C3B-86B3-89789742ED10}" srcOrd="0" destOrd="0" presId="urn:microsoft.com/office/officeart/2016/7/layout/BasicLinearProcessNumbered"/>
    <dgm:cxn modelId="{4C871F64-0772-4160-A701-BE0E0D81F0BD}" type="presParOf" srcId="{3AE8EAD7-D439-4E9E-A15F-F59E3BF52D25}" destId="{65311A00-F3F1-4D9C-8546-BE71B246C7CB}" srcOrd="1" destOrd="0" presId="urn:microsoft.com/office/officeart/2016/7/layout/BasicLinearProcessNumbered"/>
    <dgm:cxn modelId="{4848141C-6E28-46C8-9EFF-CAA1A4F5CA71}" type="presParOf" srcId="{3AE8EAD7-D439-4E9E-A15F-F59E3BF52D25}" destId="{E6BF2E3F-BDD0-4616-B203-04B060262608}" srcOrd="2" destOrd="0" presId="urn:microsoft.com/office/officeart/2016/7/layout/BasicLinearProcessNumbered"/>
    <dgm:cxn modelId="{8FB27ABD-F62E-4ADB-BBA0-BDC252094C2A}" type="presParOf" srcId="{3AE8EAD7-D439-4E9E-A15F-F59E3BF52D25}" destId="{9EACEDF0-C3A5-4128-8B06-E8752D95A168}" srcOrd="3" destOrd="0" presId="urn:microsoft.com/office/officeart/2016/7/layout/BasicLinearProcessNumbered"/>
    <dgm:cxn modelId="{10CB1603-23D2-4FB1-AF83-8DC7EFF0A998}" type="presParOf" srcId="{1A10036E-09D3-4CA7-B0D8-A8C5F6DCDA28}" destId="{6426701B-B3BE-4A8A-8645-A704289B6EC9}" srcOrd="3" destOrd="0" presId="urn:microsoft.com/office/officeart/2016/7/layout/BasicLinearProcessNumbered"/>
    <dgm:cxn modelId="{2F974677-B258-4B5D-8531-58FFCC45700D}" type="presParOf" srcId="{1A10036E-09D3-4CA7-B0D8-A8C5F6DCDA28}" destId="{49C77855-34E7-4328-81DE-FA201DFF6593}" srcOrd="4" destOrd="0" presId="urn:microsoft.com/office/officeart/2016/7/layout/BasicLinearProcessNumbered"/>
    <dgm:cxn modelId="{EFF5B127-178B-425B-BF48-2335854D0497}" type="presParOf" srcId="{49C77855-34E7-4328-81DE-FA201DFF6593}" destId="{66FA1D26-B4B7-4424-83BA-3A7DBE6B8FAB}" srcOrd="0" destOrd="0" presId="urn:microsoft.com/office/officeart/2016/7/layout/BasicLinearProcessNumbered"/>
    <dgm:cxn modelId="{C362403A-B677-4B4D-870A-4F0CF26C4D99}" type="presParOf" srcId="{49C77855-34E7-4328-81DE-FA201DFF6593}" destId="{FDC3AD70-EE3B-42D3-B1E0-8EA4C45BF2F1}" srcOrd="1" destOrd="0" presId="urn:microsoft.com/office/officeart/2016/7/layout/BasicLinearProcessNumbered"/>
    <dgm:cxn modelId="{C6975D39-206C-4D0C-A8C0-4021F05312CD}" type="presParOf" srcId="{49C77855-34E7-4328-81DE-FA201DFF6593}" destId="{04C5A649-B174-4514-B32F-DB50EF4CD3BC}" srcOrd="2" destOrd="0" presId="urn:microsoft.com/office/officeart/2016/7/layout/BasicLinearProcessNumbered"/>
    <dgm:cxn modelId="{32D38F8E-BCF1-45C0-8E8F-0F1459772FF9}" type="presParOf" srcId="{49C77855-34E7-4328-81DE-FA201DFF6593}" destId="{A6F0B0CA-EB29-4DDF-85CE-379058F8931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17B16-6BCA-4787-BDE7-E42E9712F58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5F4968-3DD4-460F-B56A-29191B396E84}">
      <dgm:prSet/>
      <dgm:spPr/>
      <dgm:t>
        <a:bodyPr/>
        <a:lstStyle/>
        <a:p>
          <a:r>
            <a:rPr lang="en-US" dirty="0"/>
            <a:t>Main thing on this slide should be your Thesis statement. Clearly state your opinion on your topic.</a:t>
          </a:r>
        </a:p>
      </dgm:t>
    </dgm:pt>
    <dgm:pt modelId="{8766C8E4-2483-4C91-9C5D-397D425126B0}" type="parTrans" cxnId="{47CB3674-B9CB-4E18-A1EB-2DFB121DE504}">
      <dgm:prSet/>
      <dgm:spPr/>
      <dgm:t>
        <a:bodyPr/>
        <a:lstStyle/>
        <a:p>
          <a:endParaRPr lang="en-US"/>
        </a:p>
      </dgm:t>
    </dgm:pt>
    <dgm:pt modelId="{7A5FF476-3717-4C3E-A5CA-D8B3B2291AB9}" type="sibTrans" cxnId="{47CB3674-B9CB-4E18-A1EB-2DFB121DE504}">
      <dgm:prSet/>
      <dgm:spPr/>
      <dgm:t>
        <a:bodyPr/>
        <a:lstStyle/>
        <a:p>
          <a:endParaRPr lang="en-US"/>
        </a:p>
      </dgm:t>
    </dgm:pt>
    <dgm:pt modelId="{327B49BB-5859-41D0-8120-FD28AA90D928}">
      <dgm:prSet/>
      <dgm:spPr/>
      <dgm:t>
        <a:bodyPr/>
        <a:lstStyle/>
        <a:p>
          <a:r>
            <a:rPr lang="en-US"/>
            <a:t>Define the issue. Why is it important? Why should people care about this issue?</a:t>
          </a:r>
        </a:p>
      </dgm:t>
    </dgm:pt>
    <dgm:pt modelId="{1A14AFA7-2D66-473A-80EB-5D4CF1932D5B}" type="parTrans" cxnId="{FB1E012F-76F4-4755-8B34-FD863F620DAF}">
      <dgm:prSet/>
      <dgm:spPr/>
      <dgm:t>
        <a:bodyPr/>
        <a:lstStyle/>
        <a:p>
          <a:endParaRPr lang="en-US"/>
        </a:p>
      </dgm:t>
    </dgm:pt>
    <dgm:pt modelId="{5B7889BD-40FC-42C8-B9E6-42FFBA93C200}" type="sibTrans" cxnId="{FB1E012F-76F4-4755-8B34-FD863F620DAF}">
      <dgm:prSet/>
      <dgm:spPr/>
      <dgm:t>
        <a:bodyPr/>
        <a:lstStyle/>
        <a:p>
          <a:endParaRPr lang="en-US"/>
        </a:p>
      </dgm:t>
    </dgm:pt>
    <dgm:pt modelId="{CB8C6DA5-8CC6-4EFA-B40A-681F77B776B3}">
      <dgm:prSet/>
      <dgm:spPr/>
      <dgm:t>
        <a:bodyPr/>
        <a:lstStyle/>
        <a:p>
          <a:r>
            <a:rPr lang="en-US"/>
            <a:t>State and support your position. (Use your research here).</a:t>
          </a:r>
        </a:p>
      </dgm:t>
    </dgm:pt>
    <dgm:pt modelId="{F32E4FD1-1DE2-41E4-87C1-BFD39ACBD167}" type="parTrans" cxnId="{C4EA73B0-35FC-4C32-A67C-3074A562B3D3}">
      <dgm:prSet/>
      <dgm:spPr/>
      <dgm:t>
        <a:bodyPr/>
        <a:lstStyle/>
        <a:p>
          <a:endParaRPr lang="en-US"/>
        </a:p>
      </dgm:t>
    </dgm:pt>
    <dgm:pt modelId="{7285C59C-4CAD-4870-9620-182E0876BD26}" type="sibTrans" cxnId="{C4EA73B0-35FC-4C32-A67C-3074A562B3D3}">
      <dgm:prSet/>
      <dgm:spPr/>
      <dgm:t>
        <a:bodyPr/>
        <a:lstStyle/>
        <a:p>
          <a:endParaRPr lang="en-US"/>
        </a:p>
      </dgm:t>
    </dgm:pt>
    <dgm:pt modelId="{39E84C7B-8A7C-4863-AC85-237F0D5BD5C1}">
      <dgm:prSet/>
      <dgm:spPr/>
      <dgm:t>
        <a:bodyPr/>
        <a:lstStyle/>
        <a:p>
          <a:r>
            <a:rPr lang="en-US"/>
            <a:t>Share arguments from the other side. What do people who disagree with our position have to say? (more research here)</a:t>
          </a:r>
        </a:p>
      </dgm:t>
    </dgm:pt>
    <dgm:pt modelId="{9BC4316F-17DA-42F3-8C5C-C1A01C552719}" type="parTrans" cxnId="{AA30364B-D95B-4EDA-A12A-72446D76E1A4}">
      <dgm:prSet/>
      <dgm:spPr/>
      <dgm:t>
        <a:bodyPr/>
        <a:lstStyle/>
        <a:p>
          <a:endParaRPr lang="en-US"/>
        </a:p>
      </dgm:t>
    </dgm:pt>
    <dgm:pt modelId="{0FB00FA5-00EF-4684-9C0F-CA1A51CBCE88}" type="sibTrans" cxnId="{AA30364B-D95B-4EDA-A12A-72446D76E1A4}">
      <dgm:prSet/>
      <dgm:spPr/>
      <dgm:t>
        <a:bodyPr/>
        <a:lstStyle/>
        <a:p>
          <a:endParaRPr lang="en-US"/>
        </a:p>
      </dgm:t>
    </dgm:pt>
    <dgm:pt modelId="{2B165E17-06AF-4244-B64A-5B2737BE24A0}">
      <dgm:prSet/>
      <dgm:spPr/>
      <dgm:t>
        <a:bodyPr/>
        <a:lstStyle/>
        <a:p>
          <a:r>
            <a:rPr lang="en-US"/>
            <a:t>Provide your counter-arguments. Answer to each argument from the previous slide, why your position is better and makes more sense.</a:t>
          </a:r>
        </a:p>
      </dgm:t>
    </dgm:pt>
    <dgm:pt modelId="{030B7680-2DB0-408D-ABB8-4601DB1CA01F}" type="parTrans" cxnId="{2E1E8240-DFC5-45CA-B0B9-DA48AFE05430}">
      <dgm:prSet/>
      <dgm:spPr/>
      <dgm:t>
        <a:bodyPr/>
        <a:lstStyle/>
        <a:p>
          <a:endParaRPr lang="en-US"/>
        </a:p>
      </dgm:t>
    </dgm:pt>
    <dgm:pt modelId="{D6AED321-2E68-4955-BEDC-BAD17B7A8659}" type="sibTrans" cxnId="{2E1E8240-DFC5-45CA-B0B9-DA48AFE05430}">
      <dgm:prSet/>
      <dgm:spPr/>
      <dgm:t>
        <a:bodyPr/>
        <a:lstStyle/>
        <a:p>
          <a:endParaRPr lang="en-US"/>
        </a:p>
      </dgm:t>
    </dgm:pt>
    <dgm:pt modelId="{78D2BFD3-3DA6-4DD7-AC24-72E30BE74928}">
      <dgm:prSet/>
      <dgm:spPr/>
      <dgm:t>
        <a:bodyPr/>
        <a:lstStyle/>
        <a:p>
          <a:r>
            <a:rPr lang="en-US"/>
            <a:t>List of sources – Works Cited Slide</a:t>
          </a:r>
        </a:p>
      </dgm:t>
    </dgm:pt>
    <dgm:pt modelId="{4AB336D2-A19E-49FA-BBA9-DE5AD65FBE86}" type="parTrans" cxnId="{062D94D5-7C7C-4BA7-A867-FB59780350BA}">
      <dgm:prSet/>
      <dgm:spPr/>
      <dgm:t>
        <a:bodyPr/>
        <a:lstStyle/>
        <a:p>
          <a:endParaRPr lang="en-US"/>
        </a:p>
      </dgm:t>
    </dgm:pt>
    <dgm:pt modelId="{4FC6D19E-51FD-4754-A031-EC19E62F3F36}" type="sibTrans" cxnId="{062D94D5-7C7C-4BA7-A867-FB59780350BA}">
      <dgm:prSet/>
      <dgm:spPr/>
      <dgm:t>
        <a:bodyPr/>
        <a:lstStyle/>
        <a:p>
          <a:endParaRPr lang="en-US"/>
        </a:p>
      </dgm:t>
    </dgm:pt>
    <dgm:pt modelId="{80CC8DEF-BB67-4886-B3F5-1BD5687ED3AC}" type="pres">
      <dgm:prSet presAssocID="{5F117B16-6BCA-4787-BDE7-E42E9712F588}" presName="diagram" presStyleCnt="0">
        <dgm:presLayoutVars>
          <dgm:dir/>
          <dgm:resizeHandles val="exact"/>
        </dgm:presLayoutVars>
      </dgm:prSet>
      <dgm:spPr/>
    </dgm:pt>
    <dgm:pt modelId="{0C848F11-A63C-453D-8DFB-75CD342C0525}" type="pres">
      <dgm:prSet presAssocID="{5D5F4968-3DD4-460F-B56A-29191B396E84}" presName="node" presStyleLbl="node1" presStyleIdx="0" presStyleCnt="6">
        <dgm:presLayoutVars>
          <dgm:bulletEnabled val="1"/>
        </dgm:presLayoutVars>
      </dgm:prSet>
      <dgm:spPr/>
    </dgm:pt>
    <dgm:pt modelId="{8F0FCE99-158A-4407-A933-16067BB470F7}" type="pres">
      <dgm:prSet presAssocID="{7A5FF476-3717-4C3E-A5CA-D8B3B2291AB9}" presName="sibTrans" presStyleCnt="0"/>
      <dgm:spPr/>
    </dgm:pt>
    <dgm:pt modelId="{2F55A336-FE55-4E2E-9905-BEF9C8BBB7A7}" type="pres">
      <dgm:prSet presAssocID="{327B49BB-5859-41D0-8120-FD28AA90D928}" presName="node" presStyleLbl="node1" presStyleIdx="1" presStyleCnt="6">
        <dgm:presLayoutVars>
          <dgm:bulletEnabled val="1"/>
        </dgm:presLayoutVars>
      </dgm:prSet>
      <dgm:spPr/>
    </dgm:pt>
    <dgm:pt modelId="{0511F0AC-AAC4-40B8-9AAB-F5BB4816F424}" type="pres">
      <dgm:prSet presAssocID="{5B7889BD-40FC-42C8-B9E6-42FFBA93C200}" presName="sibTrans" presStyleCnt="0"/>
      <dgm:spPr/>
    </dgm:pt>
    <dgm:pt modelId="{7E8A5804-8554-4412-9E5C-46362BE98AB1}" type="pres">
      <dgm:prSet presAssocID="{CB8C6DA5-8CC6-4EFA-B40A-681F77B776B3}" presName="node" presStyleLbl="node1" presStyleIdx="2" presStyleCnt="6">
        <dgm:presLayoutVars>
          <dgm:bulletEnabled val="1"/>
        </dgm:presLayoutVars>
      </dgm:prSet>
      <dgm:spPr/>
    </dgm:pt>
    <dgm:pt modelId="{16F912AE-8C8A-441B-A92D-F3E6AC92B5BF}" type="pres">
      <dgm:prSet presAssocID="{7285C59C-4CAD-4870-9620-182E0876BD26}" presName="sibTrans" presStyleCnt="0"/>
      <dgm:spPr/>
    </dgm:pt>
    <dgm:pt modelId="{2A287124-1ADB-466C-80E6-026338122709}" type="pres">
      <dgm:prSet presAssocID="{39E84C7B-8A7C-4863-AC85-237F0D5BD5C1}" presName="node" presStyleLbl="node1" presStyleIdx="3" presStyleCnt="6">
        <dgm:presLayoutVars>
          <dgm:bulletEnabled val="1"/>
        </dgm:presLayoutVars>
      </dgm:prSet>
      <dgm:spPr/>
    </dgm:pt>
    <dgm:pt modelId="{352F226B-B073-4F2A-82F4-4CA807985498}" type="pres">
      <dgm:prSet presAssocID="{0FB00FA5-00EF-4684-9C0F-CA1A51CBCE88}" presName="sibTrans" presStyleCnt="0"/>
      <dgm:spPr/>
    </dgm:pt>
    <dgm:pt modelId="{04290C3D-D325-458F-BAAE-F5F7AD7A1345}" type="pres">
      <dgm:prSet presAssocID="{2B165E17-06AF-4244-B64A-5B2737BE24A0}" presName="node" presStyleLbl="node1" presStyleIdx="4" presStyleCnt="6">
        <dgm:presLayoutVars>
          <dgm:bulletEnabled val="1"/>
        </dgm:presLayoutVars>
      </dgm:prSet>
      <dgm:spPr/>
    </dgm:pt>
    <dgm:pt modelId="{8657BFB8-FB4E-4E9E-979F-29E88743CFEB}" type="pres">
      <dgm:prSet presAssocID="{D6AED321-2E68-4955-BEDC-BAD17B7A8659}" presName="sibTrans" presStyleCnt="0"/>
      <dgm:spPr/>
    </dgm:pt>
    <dgm:pt modelId="{4AC818A2-1F9E-424B-954A-0788A18399E1}" type="pres">
      <dgm:prSet presAssocID="{78D2BFD3-3DA6-4DD7-AC24-72E30BE74928}" presName="node" presStyleLbl="node1" presStyleIdx="5" presStyleCnt="6">
        <dgm:presLayoutVars>
          <dgm:bulletEnabled val="1"/>
        </dgm:presLayoutVars>
      </dgm:prSet>
      <dgm:spPr/>
    </dgm:pt>
  </dgm:ptLst>
  <dgm:cxnLst>
    <dgm:cxn modelId="{49CBCC02-90AE-4A10-BEFF-7285C6D51BAF}" type="presOf" srcId="{78D2BFD3-3DA6-4DD7-AC24-72E30BE74928}" destId="{4AC818A2-1F9E-424B-954A-0788A18399E1}" srcOrd="0" destOrd="0" presId="urn:microsoft.com/office/officeart/2005/8/layout/default"/>
    <dgm:cxn modelId="{455C320F-DA48-48B4-A7F6-170DBA452371}" type="presOf" srcId="{5D5F4968-3DD4-460F-B56A-29191B396E84}" destId="{0C848F11-A63C-453D-8DFB-75CD342C0525}" srcOrd="0" destOrd="0" presId="urn:microsoft.com/office/officeart/2005/8/layout/default"/>
    <dgm:cxn modelId="{FB1E012F-76F4-4755-8B34-FD863F620DAF}" srcId="{5F117B16-6BCA-4787-BDE7-E42E9712F588}" destId="{327B49BB-5859-41D0-8120-FD28AA90D928}" srcOrd="1" destOrd="0" parTransId="{1A14AFA7-2D66-473A-80EB-5D4CF1932D5B}" sibTransId="{5B7889BD-40FC-42C8-B9E6-42FFBA93C200}"/>
    <dgm:cxn modelId="{2E1E8240-DFC5-45CA-B0B9-DA48AFE05430}" srcId="{5F117B16-6BCA-4787-BDE7-E42E9712F588}" destId="{2B165E17-06AF-4244-B64A-5B2737BE24A0}" srcOrd="4" destOrd="0" parTransId="{030B7680-2DB0-408D-ABB8-4601DB1CA01F}" sibTransId="{D6AED321-2E68-4955-BEDC-BAD17B7A8659}"/>
    <dgm:cxn modelId="{B431D240-98D6-4CF0-B5D6-275F0CD3953F}" type="presOf" srcId="{39E84C7B-8A7C-4863-AC85-237F0D5BD5C1}" destId="{2A287124-1ADB-466C-80E6-026338122709}" srcOrd="0" destOrd="0" presId="urn:microsoft.com/office/officeart/2005/8/layout/default"/>
    <dgm:cxn modelId="{AA30364B-D95B-4EDA-A12A-72446D76E1A4}" srcId="{5F117B16-6BCA-4787-BDE7-E42E9712F588}" destId="{39E84C7B-8A7C-4863-AC85-237F0D5BD5C1}" srcOrd="3" destOrd="0" parTransId="{9BC4316F-17DA-42F3-8C5C-C1A01C552719}" sibTransId="{0FB00FA5-00EF-4684-9C0F-CA1A51CBCE88}"/>
    <dgm:cxn modelId="{59C38E4D-BD1A-438F-B1E5-34BDBFEEE4DE}" type="presOf" srcId="{CB8C6DA5-8CC6-4EFA-B40A-681F77B776B3}" destId="{7E8A5804-8554-4412-9E5C-46362BE98AB1}" srcOrd="0" destOrd="0" presId="urn:microsoft.com/office/officeart/2005/8/layout/default"/>
    <dgm:cxn modelId="{47CB3674-B9CB-4E18-A1EB-2DFB121DE504}" srcId="{5F117B16-6BCA-4787-BDE7-E42E9712F588}" destId="{5D5F4968-3DD4-460F-B56A-29191B396E84}" srcOrd="0" destOrd="0" parTransId="{8766C8E4-2483-4C91-9C5D-397D425126B0}" sibTransId="{7A5FF476-3717-4C3E-A5CA-D8B3B2291AB9}"/>
    <dgm:cxn modelId="{D17A628C-C5B0-4613-82E6-067110C7E074}" type="presOf" srcId="{5F117B16-6BCA-4787-BDE7-E42E9712F588}" destId="{80CC8DEF-BB67-4886-B3F5-1BD5687ED3AC}" srcOrd="0" destOrd="0" presId="urn:microsoft.com/office/officeart/2005/8/layout/default"/>
    <dgm:cxn modelId="{C4EA73B0-35FC-4C32-A67C-3074A562B3D3}" srcId="{5F117B16-6BCA-4787-BDE7-E42E9712F588}" destId="{CB8C6DA5-8CC6-4EFA-B40A-681F77B776B3}" srcOrd="2" destOrd="0" parTransId="{F32E4FD1-1DE2-41E4-87C1-BFD39ACBD167}" sibTransId="{7285C59C-4CAD-4870-9620-182E0876BD26}"/>
    <dgm:cxn modelId="{22DCA8C0-9C44-4BF8-8887-7111BD94FC70}" type="presOf" srcId="{327B49BB-5859-41D0-8120-FD28AA90D928}" destId="{2F55A336-FE55-4E2E-9905-BEF9C8BBB7A7}" srcOrd="0" destOrd="0" presId="urn:microsoft.com/office/officeart/2005/8/layout/default"/>
    <dgm:cxn modelId="{062D94D5-7C7C-4BA7-A867-FB59780350BA}" srcId="{5F117B16-6BCA-4787-BDE7-E42E9712F588}" destId="{78D2BFD3-3DA6-4DD7-AC24-72E30BE74928}" srcOrd="5" destOrd="0" parTransId="{4AB336D2-A19E-49FA-BBA9-DE5AD65FBE86}" sibTransId="{4FC6D19E-51FD-4754-A031-EC19E62F3F36}"/>
    <dgm:cxn modelId="{417966DD-0ACA-44BC-BF18-0EB938B79AB6}" type="presOf" srcId="{2B165E17-06AF-4244-B64A-5B2737BE24A0}" destId="{04290C3D-D325-458F-BAAE-F5F7AD7A1345}" srcOrd="0" destOrd="0" presId="urn:microsoft.com/office/officeart/2005/8/layout/default"/>
    <dgm:cxn modelId="{8A6F60B7-B8F7-4D64-B982-88E740CA15BE}" type="presParOf" srcId="{80CC8DEF-BB67-4886-B3F5-1BD5687ED3AC}" destId="{0C848F11-A63C-453D-8DFB-75CD342C0525}" srcOrd="0" destOrd="0" presId="urn:microsoft.com/office/officeart/2005/8/layout/default"/>
    <dgm:cxn modelId="{3885DA06-E0DA-4FAF-8D29-541A2E087798}" type="presParOf" srcId="{80CC8DEF-BB67-4886-B3F5-1BD5687ED3AC}" destId="{8F0FCE99-158A-4407-A933-16067BB470F7}" srcOrd="1" destOrd="0" presId="urn:microsoft.com/office/officeart/2005/8/layout/default"/>
    <dgm:cxn modelId="{701BD1F6-FCFD-4A9E-B136-375CC193ADE3}" type="presParOf" srcId="{80CC8DEF-BB67-4886-B3F5-1BD5687ED3AC}" destId="{2F55A336-FE55-4E2E-9905-BEF9C8BBB7A7}" srcOrd="2" destOrd="0" presId="urn:microsoft.com/office/officeart/2005/8/layout/default"/>
    <dgm:cxn modelId="{5850D510-6FB7-4701-845E-2AF7B688C033}" type="presParOf" srcId="{80CC8DEF-BB67-4886-B3F5-1BD5687ED3AC}" destId="{0511F0AC-AAC4-40B8-9AAB-F5BB4816F424}" srcOrd="3" destOrd="0" presId="urn:microsoft.com/office/officeart/2005/8/layout/default"/>
    <dgm:cxn modelId="{B096BCFB-14F5-4E01-A95B-31F2CD5A875B}" type="presParOf" srcId="{80CC8DEF-BB67-4886-B3F5-1BD5687ED3AC}" destId="{7E8A5804-8554-4412-9E5C-46362BE98AB1}" srcOrd="4" destOrd="0" presId="urn:microsoft.com/office/officeart/2005/8/layout/default"/>
    <dgm:cxn modelId="{3361482C-475F-40C9-B666-E71A31AE49FA}" type="presParOf" srcId="{80CC8DEF-BB67-4886-B3F5-1BD5687ED3AC}" destId="{16F912AE-8C8A-441B-A92D-F3E6AC92B5BF}" srcOrd="5" destOrd="0" presId="urn:microsoft.com/office/officeart/2005/8/layout/default"/>
    <dgm:cxn modelId="{D5C922DC-5F93-4CD5-AEDF-072F5E9CC69B}" type="presParOf" srcId="{80CC8DEF-BB67-4886-B3F5-1BD5687ED3AC}" destId="{2A287124-1ADB-466C-80E6-026338122709}" srcOrd="6" destOrd="0" presId="urn:microsoft.com/office/officeart/2005/8/layout/default"/>
    <dgm:cxn modelId="{6690AE16-8BAF-4D49-AC1F-4817F27B5FFC}" type="presParOf" srcId="{80CC8DEF-BB67-4886-B3F5-1BD5687ED3AC}" destId="{352F226B-B073-4F2A-82F4-4CA807985498}" srcOrd="7" destOrd="0" presId="urn:microsoft.com/office/officeart/2005/8/layout/default"/>
    <dgm:cxn modelId="{38B66A41-EE57-4582-BEA4-90BBD574996F}" type="presParOf" srcId="{80CC8DEF-BB67-4886-B3F5-1BD5687ED3AC}" destId="{04290C3D-D325-458F-BAAE-F5F7AD7A1345}" srcOrd="8" destOrd="0" presId="urn:microsoft.com/office/officeart/2005/8/layout/default"/>
    <dgm:cxn modelId="{AB51CFDB-18DB-4FC0-8825-A1FC84388190}" type="presParOf" srcId="{80CC8DEF-BB67-4886-B3F5-1BD5687ED3AC}" destId="{8657BFB8-FB4E-4E9E-979F-29E88743CFEB}" srcOrd="9" destOrd="0" presId="urn:microsoft.com/office/officeart/2005/8/layout/default"/>
    <dgm:cxn modelId="{152BB7DB-0A08-4B62-832D-9F72844A2D62}" type="presParOf" srcId="{80CC8DEF-BB67-4886-B3F5-1BD5687ED3AC}" destId="{4AC818A2-1F9E-424B-954A-0788A18399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5469B-7118-4811-B64A-AC73E0C2EF03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04E540-FA4F-4C19-A46D-826F6F3DA01F}">
      <dgm:prSet/>
      <dgm:spPr/>
      <dgm:t>
        <a:bodyPr/>
        <a:lstStyle/>
        <a:p>
          <a:r>
            <a:rPr lang="en-US"/>
            <a:t>Have your presentation complete by Thursday, April 2.</a:t>
          </a:r>
        </a:p>
      </dgm:t>
    </dgm:pt>
    <dgm:pt modelId="{687868F5-8A2B-43D9-B176-B32B71485112}" type="parTrans" cxnId="{F2271489-CDB3-4B53-BDF1-3033A326BB87}">
      <dgm:prSet/>
      <dgm:spPr/>
      <dgm:t>
        <a:bodyPr/>
        <a:lstStyle/>
        <a:p>
          <a:endParaRPr lang="en-US"/>
        </a:p>
      </dgm:t>
    </dgm:pt>
    <dgm:pt modelId="{79CFC6ED-51EE-4143-A888-95880B86AF0A}" type="sibTrans" cxnId="{F2271489-CDB3-4B53-BDF1-3033A326BB87}">
      <dgm:prSet/>
      <dgm:spPr/>
      <dgm:t>
        <a:bodyPr/>
        <a:lstStyle/>
        <a:p>
          <a:endParaRPr lang="en-US"/>
        </a:p>
      </dgm:t>
    </dgm:pt>
    <dgm:pt modelId="{4106B3FA-B169-4142-8DEA-E9CEFFA139BD}">
      <dgm:prSet/>
      <dgm:spPr/>
      <dgm:t>
        <a:bodyPr/>
        <a:lstStyle/>
        <a:p>
          <a:r>
            <a:rPr lang="en-US"/>
            <a:t>Remember to share it with Mrs. Corbett</a:t>
          </a:r>
        </a:p>
      </dgm:t>
    </dgm:pt>
    <dgm:pt modelId="{64DE1AAE-0E78-4C49-B725-DB43E6CD285E}" type="parTrans" cxnId="{85AFCEE4-F255-4945-B5C1-E91A463D6A38}">
      <dgm:prSet/>
      <dgm:spPr/>
      <dgm:t>
        <a:bodyPr/>
        <a:lstStyle/>
        <a:p>
          <a:endParaRPr lang="en-US"/>
        </a:p>
      </dgm:t>
    </dgm:pt>
    <dgm:pt modelId="{4D11F096-B12A-4ABE-952F-24245B7A5DA6}" type="sibTrans" cxnId="{85AFCEE4-F255-4945-B5C1-E91A463D6A38}">
      <dgm:prSet/>
      <dgm:spPr/>
      <dgm:t>
        <a:bodyPr/>
        <a:lstStyle/>
        <a:p>
          <a:endParaRPr lang="en-US"/>
        </a:p>
      </dgm:t>
    </dgm:pt>
    <dgm:pt modelId="{96894D55-25B0-45CC-9863-33253014C1DF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kcorbett@madisonschools.k12.mi.us</a:t>
          </a:r>
          <a:endParaRPr lang="en-US"/>
        </a:p>
      </dgm:t>
    </dgm:pt>
    <dgm:pt modelId="{8A8F1B33-2561-4016-8BD1-7D271888B57D}" type="parTrans" cxnId="{C136AE98-AA05-4E24-86E6-8D646F6521A6}">
      <dgm:prSet/>
      <dgm:spPr/>
      <dgm:t>
        <a:bodyPr/>
        <a:lstStyle/>
        <a:p>
          <a:endParaRPr lang="en-US"/>
        </a:p>
      </dgm:t>
    </dgm:pt>
    <dgm:pt modelId="{9D0854B6-284B-4FE8-B406-B6DF1C0DEFDB}" type="sibTrans" cxnId="{C136AE98-AA05-4E24-86E6-8D646F6521A6}">
      <dgm:prSet/>
      <dgm:spPr/>
      <dgm:t>
        <a:bodyPr/>
        <a:lstStyle/>
        <a:p>
          <a:endParaRPr lang="en-US"/>
        </a:p>
      </dgm:t>
    </dgm:pt>
    <dgm:pt modelId="{D658E49B-150A-40AC-9AB3-7DF007B0F05A}" type="pres">
      <dgm:prSet presAssocID="{15D5469B-7118-4811-B64A-AC73E0C2EF03}" presName="Name0" presStyleCnt="0">
        <dgm:presLayoutVars>
          <dgm:dir/>
          <dgm:animLvl val="lvl"/>
          <dgm:resizeHandles val="exact"/>
        </dgm:presLayoutVars>
      </dgm:prSet>
      <dgm:spPr/>
    </dgm:pt>
    <dgm:pt modelId="{AAC3B3E8-6DC9-472F-AFE4-A51B2782069F}" type="pres">
      <dgm:prSet presAssocID="{4106B3FA-B169-4142-8DEA-E9CEFFA139BD}" presName="boxAndChildren" presStyleCnt="0"/>
      <dgm:spPr/>
    </dgm:pt>
    <dgm:pt modelId="{23A1928A-13D2-4DB0-93C0-5159368A5DE8}" type="pres">
      <dgm:prSet presAssocID="{4106B3FA-B169-4142-8DEA-E9CEFFA139BD}" presName="parentTextBox" presStyleLbl="node1" presStyleIdx="0" presStyleCnt="2"/>
      <dgm:spPr/>
    </dgm:pt>
    <dgm:pt modelId="{9D6E0F5C-DD97-4C62-955A-66F4BE28B463}" type="pres">
      <dgm:prSet presAssocID="{4106B3FA-B169-4142-8DEA-E9CEFFA139BD}" presName="entireBox" presStyleLbl="node1" presStyleIdx="0" presStyleCnt="2"/>
      <dgm:spPr/>
    </dgm:pt>
    <dgm:pt modelId="{F219A6C3-9601-4FFC-88DB-0F1B845E5B3B}" type="pres">
      <dgm:prSet presAssocID="{4106B3FA-B169-4142-8DEA-E9CEFFA139BD}" presName="descendantBox" presStyleCnt="0"/>
      <dgm:spPr/>
    </dgm:pt>
    <dgm:pt modelId="{D0ACF1B7-44B3-4A16-A195-0D22A05BFBBD}" type="pres">
      <dgm:prSet presAssocID="{96894D55-25B0-45CC-9863-33253014C1DF}" presName="childTextBox" presStyleLbl="fgAccFollowNode1" presStyleIdx="0" presStyleCnt="1">
        <dgm:presLayoutVars>
          <dgm:bulletEnabled val="1"/>
        </dgm:presLayoutVars>
      </dgm:prSet>
      <dgm:spPr/>
    </dgm:pt>
    <dgm:pt modelId="{4DDD0110-CA3B-4755-97E2-EE65A6322AC3}" type="pres">
      <dgm:prSet presAssocID="{79CFC6ED-51EE-4143-A888-95880B86AF0A}" presName="sp" presStyleCnt="0"/>
      <dgm:spPr/>
    </dgm:pt>
    <dgm:pt modelId="{F491A05A-9F0E-46B6-96F9-5AF9E1EB8EAE}" type="pres">
      <dgm:prSet presAssocID="{3F04E540-FA4F-4C19-A46D-826F6F3DA01F}" presName="arrowAndChildren" presStyleCnt="0"/>
      <dgm:spPr/>
    </dgm:pt>
    <dgm:pt modelId="{2298FDA9-BC60-4176-A050-584DF02EC018}" type="pres">
      <dgm:prSet presAssocID="{3F04E540-FA4F-4C19-A46D-826F6F3DA01F}" presName="parentTextArrow" presStyleLbl="node1" presStyleIdx="1" presStyleCnt="2"/>
      <dgm:spPr/>
    </dgm:pt>
  </dgm:ptLst>
  <dgm:cxnLst>
    <dgm:cxn modelId="{E5C92120-F3C7-499B-A5E1-19145B98B6CE}" type="presOf" srcId="{3F04E540-FA4F-4C19-A46D-826F6F3DA01F}" destId="{2298FDA9-BC60-4176-A050-584DF02EC018}" srcOrd="0" destOrd="0" presId="urn:microsoft.com/office/officeart/2005/8/layout/process4"/>
    <dgm:cxn modelId="{3E72FE57-7C12-4036-9A7D-865294E98A18}" type="presOf" srcId="{4106B3FA-B169-4142-8DEA-E9CEFFA139BD}" destId="{23A1928A-13D2-4DB0-93C0-5159368A5DE8}" srcOrd="0" destOrd="0" presId="urn:microsoft.com/office/officeart/2005/8/layout/process4"/>
    <dgm:cxn modelId="{81EF397B-4A90-4529-8228-68AF3F9B2049}" type="presOf" srcId="{4106B3FA-B169-4142-8DEA-E9CEFFA139BD}" destId="{9D6E0F5C-DD97-4C62-955A-66F4BE28B463}" srcOrd="1" destOrd="0" presId="urn:microsoft.com/office/officeart/2005/8/layout/process4"/>
    <dgm:cxn modelId="{F2271489-CDB3-4B53-BDF1-3033A326BB87}" srcId="{15D5469B-7118-4811-B64A-AC73E0C2EF03}" destId="{3F04E540-FA4F-4C19-A46D-826F6F3DA01F}" srcOrd="0" destOrd="0" parTransId="{687868F5-8A2B-43D9-B176-B32B71485112}" sibTransId="{79CFC6ED-51EE-4143-A888-95880B86AF0A}"/>
    <dgm:cxn modelId="{C136AE98-AA05-4E24-86E6-8D646F6521A6}" srcId="{4106B3FA-B169-4142-8DEA-E9CEFFA139BD}" destId="{96894D55-25B0-45CC-9863-33253014C1DF}" srcOrd="0" destOrd="0" parTransId="{8A8F1B33-2561-4016-8BD1-7D271888B57D}" sibTransId="{9D0854B6-284B-4FE8-B406-B6DF1C0DEFDB}"/>
    <dgm:cxn modelId="{FAE793E1-4273-4C5B-A47A-F42C2E134413}" type="presOf" srcId="{15D5469B-7118-4811-B64A-AC73E0C2EF03}" destId="{D658E49B-150A-40AC-9AB3-7DF007B0F05A}" srcOrd="0" destOrd="0" presId="urn:microsoft.com/office/officeart/2005/8/layout/process4"/>
    <dgm:cxn modelId="{85AFCEE4-F255-4945-B5C1-E91A463D6A38}" srcId="{15D5469B-7118-4811-B64A-AC73E0C2EF03}" destId="{4106B3FA-B169-4142-8DEA-E9CEFFA139BD}" srcOrd="1" destOrd="0" parTransId="{64DE1AAE-0E78-4C49-B725-DB43E6CD285E}" sibTransId="{4D11F096-B12A-4ABE-952F-24245B7A5DA6}"/>
    <dgm:cxn modelId="{7EF280EC-C87F-4753-A4C3-A580CE5BEA8D}" type="presOf" srcId="{96894D55-25B0-45CC-9863-33253014C1DF}" destId="{D0ACF1B7-44B3-4A16-A195-0D22A05BFBBD}" srcOrd="0" destOrd="0" presId="urn:microsoft.com/office/officeart/2005/8/layout/process4"/>
    <dgm:cxn modelId="{6E166AE1-B464-4666-AC06-123BDA478DEE}" type="presParOf" srcId="{D658E49B-150A-40AC-9AB3-7DF007B0F05A}" destId="{AAC3B3E8-6DC9-472F-AFE4-A51B2782069F}" srcOrd="0" destOrd="0" presId="urn:microsoft.com/office/officeart/2005/8/layout/process4"/>
    <dgm:cxn modelId="{4D357296-C90D-4C4D-AD85-8C0018D66899}" type="presParOf" srcId="{AAC3B3E8-6DC9-472F-AFE4-A51B2782069F}" destId="{23A1928A-13D2-4DB0-93C0-5159368A5DE8}" srcOrd="0" destOrd="0" presId="urn:microsoft.com/office/officeart/2005/8/layout/process4"/>
    <dgm:cxn modelId="{CF5E2075-2196-4B24-A02F-2391A7904067}" type="presParOf" srcId="{AAC3B3E8-6DC9-472F-AFE4-A51B2782069F}" destId="{9D6E0F5C-DD97-4C62-955A-66F4BE28B463}" srcOrd="1" destOrd="0" presId="urn:microsoft.com/office/officeart/2005/8/layout/process4"/>
    <dgm:cxn modelId="{ADE103E7-8914-4EA7-BC26-D266D13A20D4}" type="presParOf" srcId="{AAC3B3E8-6DC9-472F-AFE4-A51B2782069F}" destId="{F219A6C3-9601-4FFC-88DB-0F1B845E5B3B}" srcOrd="2" destOrd="0" presId="urn:microsoft.com/office/officeart/2005/8/layout/process4"/>
    <dgm:cxn modelId="{01323344-6411-42D6-B3E2-25CD3A677BA4}" type="presParOf" srcId="{F219A6C3-9601-4FFC-88DB-0F1B845E5B3B}" destId="{D0ACF1B7-44B3-4A16-A195-0D22A05BFBBD}" srcOrd="0" destOrd="0" presId="urn:microsoft.com/office/officeart/2005/8/layout/process4"/>
    <dgm:cxn modelId="{80B7671D-29C5-43C5-94FA-984F25C33705}" type="presParOf" srcId="{D658E49B-150A-40AC-9AB3-7DF007B0F05A}" destId="{4DDD0110-CA3B-4755-97E2-EE65A6322AC3}" srcOrd="1" destOrd="0" presId="urn:microsoft.com/office/officeart/2005/8/layout/process4"/>
    <dgm:cxn modelId="{E9C86E9E-A450-4CEF-933B-EA7B8E61A030}" type="presParOf" srcId="{D658E49B-150A-40AC-9AB3-7DF007B0F05A}" destId="{F491A05A-9F0E-46B6-96F9-5AF9E1EB8EAE}" srcOrd="2" destOrd="0" presId="urn:microsoft.com/office/officeart/2005/8/layout/process4"/>
    <dgm:cxn modelId="{6102DD69-99E1-4709-AC46-921E31A35680}" type="presParOf" srcId="{F491A05A-9F0E-46B6-96F9-5AF9E1EB8EAE}" destId="{2298FDA9-BC60-4176-A050-584DF02EC0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2CE78-CCF4-411A-9ED3-3AB74B7FD0A5}">
      <dsp:nvSpPr>
        <dsp:cNvPr id="0" name=""/>
        <dsp:cNvSpPr/>
      </dsp:nvSpPr>
      <dsp:spPr>
        <a:xfrm>
          <a:off x="0" y="32654"/>
          <a:ext cx="2210965" cy="30953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75" tIns="330200" rIns="17237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Title your presentation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Last Name: Research Project</a:t>
          </a:r>
        </a:p>
      </dsp:txBody>
      <dsp:txXfrm>
        <a:off x="0" y="1208888"/>
        <a:ext cx="2210965" cy="1857211"/>
      </dsp:txXfrm>
    </dsp:sp>
    <dsp:sp modelId="{E6EE270F-66DB-4B38-8AB6-FC073F39337C}">
      <dsp:nvSpPr>
        <dsp:cNvPr id="0" name=""/>
        <dsp:cNvSpPr/>
      </dsp:nvSpPr>
      <dsp:spPr>
        <a:xfrm>
          <a:off x="641180" y="342189"/>
          <a:ext cx="928605" cy="9286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12700" rIns="72398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777171" y="478180"/>
        <a:ext cx="656623" cy="656623"/>
      </dsp:txXfrm>
    </dsp:sp>
    <dsp:sp modelId="{1C838EC0-E9E3-45DF-A4B6-1B73CCC22967}">
      <dsp:nvSpPr>
        <dsp:cNvPr id="0" name=""/>
        <dsp:cNvSpPr/>
      </dsp:nvSpPr>
      <dsp:spPr>
        <a:xfrm>
          <a:off x="0" y="3127934"/>
          <a:ext cx="221096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8E48B-FE71-4C3B-86B3-89789742ED10}">
      <dsp:nvSpPr>
        <dsp:cNvPr id="0" name=""/>
        <dsp:cNvSpPr/>
      </dsp:nvSpPr>
      <dsp:spPr>
        <a:xfrm>
          <a:off x="2432062" y="32654"/>
          <a:ext cx="2210965" cy="30953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75" tIns="330200" rIns="17237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Share with Mrs. Corbett: kcorbett@madisonschools.k12.mi.us</a:t>
          </a:r>
        </a:p>
      </dsp:txBody>
      <dsp:txXfrm>
        <a:off x="2432062" y="1208888"/>
        <a:ext cx="2210965" cy="1857211"/>
      </dsp:txXfrm>
    </dsp:sp>
    <dsp:sp modelId="{65311A00-F3F1-4D9C-8546-BE71B246C7CB}">
      <dsp:nvSpPr>
        <dsp:cNvPr id="0" name=""/>
        <dsp:cNvSpPr/>
      </dsp:nvSpPr>
      <dsp:spPr>
        <a:xfrm>
          <a:off x="3073242" y="342189"/>
          <a:ext cx="928605" cy="9286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12700" rIns="72398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3209233" y="478180"/>
        <a:ext cx="656623" cy="656623"/>
      </dsp:txXfrm>
    </dsp:sp>
    <dsp:sp modelId="{E6BF2E3F-BDD0-4616-B203-04B060262608}">
      <dsp:nvSpPr>
        <dsp:cNvPr id="0" name=""/>
        <dsp:cNvSpPr/>
      </dsp:nvSpPr>
      <dsp:spPr>
        <a:xfrm>
          <a:off x="2432062" y="3127934"/>
          <a:ext cx="221096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A1D26-B4B7-4424-83BA-3A7DBE6B8FAB}">
      <dsp:nvSpPr>
        <dsp:cNvPr id="0" name=""/>
        <dsp:cNvSpPr/>
      </dsp:nvSpPr>
      <dsp:spPr>
        <a:xfrm>
          <a:off x="4864124" y="32654"/>
          <a:ext cx="2210965" cy="30953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75" tIns="330200" rIns="17237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Title Slide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Title of Presentation (Come up with something that includes the topic of your research)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Full Name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English 12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26 March 2020</a:t>
          </a:r>
        </a:p>
      </dsp:txBody>
      <dsp:txXfrm>
        <a:off x="4864124" y="1208888"/>
        <a:ext cx="2210965" cy="1857211"/>
      </dsp:txXfrm>
    </dsp:sp>
    <dsp:sp modelId="{FDC3AD70-EE3B-42D3-B1E0-8EA4C45BF2F1}">
      <dsp:nvSpPr>
        <dsp:cNvPr id="0" name=""/>
        <dsp:cNvSpPr/>
      </dsp:nvSpPr>
      <dsp:spPr>
        <a:xfrm>
          <a:off x="5505304" y="342189"/>
          <a:ext cx="928605" cy="9286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12700" rIns="72398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5641295" y="478180"/>
        <a:ext cx="656623" cy="656623"/>
      </dsp:txXfrm>
    </dsp:sp>
    <dsp:sp modelId="{04C5A649-B174-4514-B32F-DB50EF4CD3BC}">
      <dsp:nvSpPr>
        <dsp:cNvPr id="0" name=""/>
        <dsp:cNvSpPr/>
      </dsp:nvSpPr>
      <dsp:spPr>
        <a:xfrm>
          <a:off x="4864124" y="3127934"/>
          <a:ext cx="221096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48F11-A63C-453D-8DFB-75CD342C0525}">
      <dsp:nvSpPr>
        <dsp:cNvPr id="0" name=""/>
        <dsp:cNvSpPr/>
      </dsp:nvSpPr>
      <dsp:spPr>
        <a:xfrm>
          <a:off x="0" y="149450"/>
          <a:ext cx="2538431" cy="1523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Main thing on this slide should be your Thesis statement. Clearly state your opinion on your topic.</a:t>
          </a:r>
        </a:p>
      </dsp:txBody>
      <dsp:txXfrm>
        <a:off x="0" y="149450"/>
        <a:ext cx="2538431" cy="1523058"/>
      </dsp:txXfrm>
    </dsp:sp>
    <dsp:sp modelId="{2F55A336-FE55-4E2E-9905-BEF9C8BBB7A7}">
      <dsp:nvSpPr>
        <dsp:cNvPr id="0" name=""/>
        <dsp:cNvSpPr/>
      </dsp:nvSpPr>
      <dsp:spPr>
        <a:xfrm>
          <a:off x="2792274" y="149450"/>
          <a:ext cx="2538431" cy="1523058"/>
        </a:xfrm>
        <a:prstGeom prst="rect">
          <a:avLst/>
        </a:prstGeom>
        <a:solidFill>
          <a:schemeClr val="accent2">
            <a:hueOff val="1108464"/>
            <a:satOff val="-191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Define the issue. Why is it important? Why should people care about this issue?</a:t>
          </a:r>
        </a:p>
      </dsp:txBody>
      <dsp:txXfrm>
        <a:off x="2792274" y="149450"/>
        <a:ext cx="2538431" cy="1523058"/>
      </dsp:txXfrm>
    </dsp:sp>
    <dsp:sp modelId="{7E8A5804-8554-4412-9E5C-46362BE98AB1}">
      <dsp:nvSpPr>
        <dsp:cNvPr id="0" name=""/>
        <dsp:cNvSpPr/>
      </dsp:nvSpPr>
      <dsp:spPr>
        <a:xfrm>
          <a:off x="5584549" y="149450"/>
          <a:ext cx="2538431" cy="1523058"/>
        </a:xfrm>
        <a:prstGeom prst="rect">
          <a:avLst/>
        </a:prstGeom>
        <a:solidFill>
          <a:schemeClr val="accent2">
            <a:hueOff val="2216927"/>
            <a:satOff val="-381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State and support your position. (Use your research here).</a:t>
          </a:r>
        </a:p>
      </dsp:txBody>
      <dsp:txXfrm>
        <a:off x="5584549" y="149450"/>
        <a:ext cx="2538431" cy="1523058"/>
      </dsp:txXfrm>
    </dsp:sp>
    <dsp:sp modelId="{2A287124-1ADB-466C-80E6-026338122709}">
      <dsp:nvSpPr>
        <dsp:cNvPr id="0" name=""/>
        <dsp:cNvSpPr/>
      </dsp:nvSpPr>
      <dsp:spPr>
        <a:xfrm>
          <a:off x="0" y="1926353"/>
          <a:ext cx="2538431" cy="1523058"/>
        </a:xfrm>
        <a:prstGeom prst="rect">
          <a:avLst/>
        </a:prstGeom>
        <a:solidFill>
          <a:schemeClr val="accent2">
            <a:hueOff val="3325391"/>
            <a:satOff val="-572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Share arguments from the other side. What do people who disagree with our position have to say? (more research here)</a:t>
          </a:r>
        </a:p>
      </dsp:txBody>
      <dsp:txXfrm>
        <a:off x="0" y="1926353"/>
        <a:ext cx="2538431" cy="1523058"/>
      </dsp:txXfrm>
    </dsp:sp>
    <dsp:sp modelId="{04290C3D-D325-458F-BAAE-F5F7AD7A1345}">
      <dsp:nvSpPr>
        <dsp:cNvPr id="0" name=""/>
        <dsp:cNvSpPr/>
      </dsp:nvSpPr>
      <dsp:spPr>
        <a:xfrm>
          <a:off x="2792274" y="1926353"/>
          <a:ext cx="2538431" cy="1523058"/>
        </a:xfrm>
        <a:prstGeom prst="rect">
          <a:avLst/>
        </a:prstGeom>
        <a:solidFill>
          <a:schemeClr val="accent2">
            <a:hueOff val="4433855"/>
            <a:satOff val="-762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 your counter-arguments. Answer to each argument from the previous slide, why your position is better and makes more sense.</a:t>
          </a:r>
        </a:p>
      </dsp:txBody>
      <dsp:txXfrm>
        <a:off x="2792274" y="1926353"/>
        <a:ext cx="2538431" cy="1523058"/>
      </dsp:txXfrm>
    </dsp:sp>
    <dsp:sp modelId="{4AC818A2-1F9E-424B-954A-0788A18399E1}">
      <dsp:nvSpPr>
        <dsp:cNvPr id="0" name=""/>
        <dsp:cNvSpPr/>
      </dsp:nvSpPr>
      <dsp:spPr>
        <a:xfrm>
          <a:off x="5584549" y="1926353"/>
          <a:ext cx="2538431" cy="1523058"/>
        </a:xfrm>
        <a:prstGeom prst="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List of sources – Works Cited Slide</a:t>
          </a:r>
        </a:p>
      </dsp:txBody>
      <dsp:txXfrm>
        <a:off x="5584549" y="1926353"/>
        <a:ext cx="2538431" cy="1523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E0F5C-DD97-4C62-955A-66F4BE28B463}">
      <dsp:nvSpPr>
        <dsp:cNvPr id="0" name=""/>
        <dsp:cNvSpPr/>
      </dsp:nvSpPr>
      <dsp:spPr>
        <a:xfrm>
          <a:off x="0" y="1907626"/>
          <a:ext cx="7075090" cy="1251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Remember to share it with Mrs. Corbett</a:t>
          </a:r>
        </a:p>
      </dsp:txBody>
      <dsp:txXfrm>
        <a:off x="0" y="1907626"/>
        <a:ext cx="7075090" cy="675869"/>
      </dsp:txXfrm>
    </dsp:sp>
    <dsp:sp modelId="{D0ACF1B7-44B3-4A16-A195-0D22A05BFBBD}">
      <dsp:nvSpPr>
        <dsp:cNvPr id="0" name=""/>
        <dsp:cNvSpPr/>
      </dsp:nvSpPr>
      <dsp:spPr>
        <a:xfrm>
          <a:off x="0" y="2558463"/>
          <a:ext cx="7075090" cy="5757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hlinkClick xmlns:r="http://schemas.openxmlformats.org/officeDocument/2006/relationships" r:id="rId1"/>
            </a:rPr>
            <a:t>kcorbett@madisonschools.k12.mi.us</a:t>
          </a:r>
          <a:endParaRPr lang="en-US" sz="3200" kern="1200"/>
        </a:p>
      </dsp:txBody>
      <dsp:txXfrm>
        <a:off x="0" y="2558463"/>
        <a:ext cx="7075090" cy="575740"/>
      </dsp:txXfrm>
    </dsp:sp>
    <dsp:sp modelId="{2298FDA9-BC60-4176-A050-584DF02EC018}">
      <dsp:nvSpPr>
        <dsp:cNvPr id="0" name=""/>
        <dsp:cNvSpPr/>
      </dsp:nvSpPr>
      <dsp:spPr>
        <a:xfrm rot="10800000">
          <a:off x="0" y="1425"/>
          <a:ext cx="7075090" cy="1924975"/>
        </a:xfrm>
        <a:prstGeom prst="upArrowCallou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Have your presentation complete by Thursday, April 2.</a:t>
          </a:r>
        </a:p>
      </dsp:txBody>
      <dsp:txXfrm rot="10800000">
        <a:off x="0" y="1425"/>
        <a:ext cx="7075090" cy="1250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08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9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1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0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1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3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F9ED-CDBE-4CBC-A405-5D76035EF17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6A292-7C50-4E86-B67A-CB16CDD2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28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0E50-3E43-49DA-A6B5-F319C24425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 Week of March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A0DEA-23D3-4460-92D2-C5BB8181A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12</a:t>
            </a:r>
          </a:p>
          <a:p>
            <a:r>
              <a:rPr lang="en-US" dirty="0"/>
              <a:t>Research Project .</a:t>
            </a:r>
          </a:p>
        </p:txBody>
      </p:sp>
    </p:spTree>
    <p:extLst>
      <p:ext uri="{BB962C8B-B14F-4D97-AF65-F5344CB8AC3E}">
        <p14:creationId xmlns:p14="http://schemas.microsoft.com/office/powerpoint/2010/main" val="276957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F719-0C76-43DB-BE59-DEFBD781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Slide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86FD-B77F-4953-933F-06BD76FF0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use your time this week to finish your slide presentation on your research topic.</a:t>
            </a:r>
          </a:p>
          <a:p>
            <a:r>
              <a:rPr lang="en-US" dirty="0"/>
              <a:t>The following slides in this presentation will gov over once again how to organize your research in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4790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B2928FF-57CE-4C87-AE9C-A6BB20F7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Your Google Drive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FA94BB4F-F294-461F-AA7A-D9B7E0FC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041331"/>
          </a:xfrm>
        </p:spPr>
        <p:txBody>
          <a:bodyPr/>
          <a:lstStyle/>
          <a:p>
            <a:r>
              <a:rPr lang="en-US" altLang="en-US" dirty="0"/>
              <a:t>Log in to your Gmail account</a:t>
            </a:r>
          </a:p>
          <a:p>
            <a:r>
              <a:rPr lang="en-US" altLang="en-US" dirty="0"/>
              <a:t>Click on the apps icon and choose Drive.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That should get you to a screen that looks something like this: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F2F8BADB-55B1-4134-8264-A0E1F11A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30" y="2945979"/>
            <a:ext cx="859816" cy="8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E354AEDE-139C-402C-BA50-A0FCEFF7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48" y="2945979"/>
            <a:ext cx="859816" cy="85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E7EF4F12-4447-4E00-AFE2-729B57825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2666" r="3430" b="54300"/>
          <a:stretch>
            <a:fillRect/>
          </a:stretch>
        </p:blipFill>
        <p:spPr bwMode="auto">
          <a:xfrm>
            <a:off x="1041400" y="4718050"/>
            <a:ext cx="64992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5FFA8EC-86A3-4D2C-B1E5-9EB91402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altLang="en-US" dirty="0"/>
              <a:t>Create a New Slide Presentation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DF290F76-7AE0-4E74-8FDB-43C9AB94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2336873"/>
            <a:ext cx="4817409" cy="359931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Click on the New Icon</a:t>
            </a:r>
          </a:p>
          <a:p>
            <a:endParaRPr lang="en-US" altLang="en-US" sz="2800" dirty="0"/>
          </a:p>
          <a:p>
            <a:r>
              <a:rPr lang="en-US" altLang="en-US" sz="2800" dirty="0"/>
              <a:t>Then choose Google Slides 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A285C4B3-BA16-4F05-AB7F-D2E8FC14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9003" r="85114" b="73862"/>
          <a:stretch>
            <a:fillRect/>
          </a:stretch>
        </p:blipFill>
        <p:spPr bwMode="auto">
          <a:xfrm>
            <a:off x="5681020" y="2203633"/>
            <a:ext cx="1682961" cy="85543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738CBD95-5172-464E-A663-2A5CCA59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3125" r="53915" b="38191"/>
          <a:stretch>
            <a:fillRect/>
          </a:stretch>
        </p:blipFill>
        <p:spPr bwMode="auto">
          <a:xfrm>
            <a:off x="5456712" y="3428533"/>
            <a:ext cx="3224177" cy="280601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ED0DFC35-58C1-4018-831B-DF406307D97E}"/>
              </a:ext>
            </a:extLst>
          </p:cNvPr>
          <p:cNvSpPr/>
          <p:nvPr/>
        </p:nvSpPr>
        <p:spPr>
          <a:xfrm rot="7459330">
            <a:off x="4411323" y="3627775"/>
            <a:ext cx="421943" cy="197619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4BCAA715-0E46-4287-9D1C-7049F780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Setting Up Slides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graphicFrame>
        <p:nvGraphicFramePr>
          <p:cNvPr id="6158" name="Content Placeholder 2">
            <a:extLst>
              <a:ext uri="{FF2B5EF4-FFF2-40B4-BE49-F238E27FC236}">
                <a16:creationId xmlns:a16="http://schemas.microsoft.com/office/drawing/2014/main" id="{3BBC00EE-E29E-4FF0-9BC3-EF719F130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36100"/>
              </p:ext>
            </p:extLst>
          </p:nvPr>
        </p:nvGraphicFramePr>
        <p:xfrm>
          <a:off x="510778" y="2427478"/>
          <a:ext cx="7075090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73D3-8B65-4BF6-8ACA-EEB3D745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sz="3300"/>
              <a:t>Remaining Slides -6</a:t>
            </a:r>
            <a:br>
              <a:rPr lang="en-US" sz="3300"/>
            </a:br>
            <a:r>
              <a:rPr lang="en-US" sz="3300"/>
              <a:t>Use your Essay Outline to help you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B214C4A1-8B1A-4DB3-8E57-4C8D08D12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6317"/>
              </p:ext>
            </p:extLst>
          </p:nvPr>
        </p:nvGraphicFramePr>
        <p:xfrm>
          <a:off x="510777" y="2336800"/>
          <a:ext cx="812298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BA0468-1E6B-4FA1-A064-8D97A4A47957}"/>
              </a:ext>
            </a:extLst>
          </p:cNvPr>
          <p:cNvSpPr/>
          <p:nvPr/>
        </p:nvSpPr>
        <p:spPr>
          <a:xfrm>
            <a:off x="427113" y="2205335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0995EA-3056-47E5-8440-C873D9A8E415}"/>
              </a:ext>
            </a:extLst>
          </p:cNvPr>
          <p:cNvSpPr/>
          <p:nvPr/>
        </p:nvSpPr>
        <p:spPr>
          <a:xfrm>
            <a:off x="3308858" y="2233045"/>
            <a:ext cx="431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3177C8-30AB-4CD7-AF27-59DB7E99F9D6}"/>
              </a:ext>
            </a:extLst>
          </p:cNvPr>
          <p:cNvSpPr/>
          <p:nvPr/>
        </p:nvSpPr>
        <p:spPr>
          <a:xfrm>
            <a:off x="6107672" y="2233045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B9ADC6A-B3B6-469A-ADBB-7E928F3EC177}"/>
              </a:ext>
            </a:extLst>
          </p:cNvPr>
          <p:cNvSpPr/>
          <p:nvPr/>
        </p:nvSpPr>
        <p:spPr>
          <a:xfrm>
            <a:off x="371158" y="4067891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FB87BC-62F8-43DF-894E-EF8D9CF98897}"/>
              </a:ext>
            </a:extLst>
          </p:cNvPr>
          <p:cNvSpPr/>
          <p:nvPr/>
        </p:nvSpPr>
        <p:spPr>
          <a:xfrm>
            <a:off x="3183824" y="4017818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60695B-98BA-48B1-8C65-3AE265409EBA}"/>
              </a:ext>
            </a:extLst>
          </p:cNvPr>
          <p:cNvSpPr/>
          <p:nvPr/>
        </p:nvSpPr>
        <p:spPr>
          <a:xfrm>
            <a:off x="6072635" y="4017818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66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45762-4C24-4EDB-83FA-1E784A23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7261C7-3EDB-4204-93F2-585339C6B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07642"/>
              </p:ext>
            </p:extLst>
          </p:nvPr>
        </p:nvGraphicFramePr>
        <p:xfrm>
          <a:off x="510778" y="2427478"/>
          <a:ext cx="7075090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025331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Lesson 1 Week of March 30</vt:lpstr>
      <vt:lpstr>Finish Slide Presentation</vt:lpstr>
      <vt:lpstr>Open Your Google Drive</vt:lpstr>
      <vt:lpstr>Create a New Slide Presentation</vt:lpstr>
      <vt:lpstr>Setting Up Slides</vt:lpstr>
      <vt:lpstr>Remaining Slides -6 Use your Essay Outline to help you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Week of March 30</dc:title>
  <dc:creator>Kirsten Corbett</dc:creator>
  <cp:lastModifiedBy>Kirsten Corbett</cp:lastModifiedBy>
  <cp:revision>1</cp:revision>
  <dcterms:created xsi:type="dcterms:W3CDTF">2020-03-31T13:32:07Z</dcterms:created>
  <dcterms:modified xsi:type="dcterms:W3CDTF">2020-03-31T13:32:33Z</dcterms:modified>
</cp:coreProperties>
</file>