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69" d="100"/>
          <a:sy n="69"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DC0AC-923A-4E6F-B941-345883B129E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DF669FF-E0E2-48B5-9518-E738BD4A2EE3}">
      <dgm:prSet/>
      <dgm:spPr/>
      <dgm:t>
        <a:bodyPr/>
        <a:lstStyle/>
        <a:p>
          <a:r>
            <a:rPr lang="en-US"/>
            <a:t>I get mad when…   What calms you down when you get mad or upset?</a:t>
          </a:r>
        </a:p>
      </dgm:t>
    </dgm:pt>
    <dgm:pt modelId="{CA286A41-1E0C-4436-9A21-55C8CC520C47}" type="parTrans" cxnId="{72C0F518-FCD2-41AE-8996-71FC4ED24503}">
      <dgm:prSet/>
      <dgm:spPr/>
      <dgm:t>
        <a:bodyPr/>
        <a:lstStyle/>
        <a:p>
          <a:endParaRPr lang="en-US"/>
        </a:p>
      </dgm:t>
    </dgm:pt>
    <dgm:pt modelId="{F22C1ED9-CDD2-43FA-85B1-7FE8758F7900}" type="sibTrans" cxnId="{72C0F518-FCD2-41AE-8996-71FC4ED24503}">
      <dgm:prSet/>
      <dgm:spPr/>
      <dgm:t>
        <a:bodyPr/>
        <a:lstStyle/>
        <a:p>
          <a:endParaRPr lang="en-US"/>
        </a:p>
      </dgm:t>
    </dgm:pt>
    <dgm:pt modelId="{8F396BEB-2D01-43D9-98D4-6B815E93D6CA}">
      <dgm:prSet/>
      <dgm:spPr/>
      <dgm:t>
        <a:bodyPr/>
        <a:lstStyle/>
        <a:p>
          <a:r>
            <a:rPr lang="en-US"/>
            <a:t>What is something that went right today/this week?</a:t>
          </a:r>
        </a:p>
      </dgm:t>
    </dgm:pt>
    <dgm:pt modelId="{B4C80FA6-C6E1-4379-BB09-7856796AA9E4}" type="parTrans" cxnId="{E4469C66-B401-4430-B068-A08449D06A8D}">
      <dgm:prSet/>
      <dgm:spPr/>
      <dgm:t>
        <a:bodyPr/>
        <a:lstStyle/>
        <a:p>
          <a:endParaRPr lang="en-US"/>
        </a:p>
      </dgm:t>
    </dgm:pt>
    <dgm:pt modelId="{56DD18B9-218A-45A2-B938-501348AF70EB}" type="sibTrans" cxnId="{E4469C66-B401-4430-B068-A08449D06A8D}">
      <dgm:prSet/>
      <dgm:spPr/>
      <dgm:t>
        <a:bodyPr/>
        <a:lstStyle/>
        <a:p>
          <a:endParaRPr lang="en-US"/>
        </a:p>
      </dgm:t>
    </dgm:pt>
    <dgm:pt modelId="{01F3382E-4E68-4390-8F07-5D4997B73F26}">
      <dgm:prSet/>
      <dgm:spPr/>
      <dgm:t>
        <a:bodyPr/>
        <a:lstStyle/>
        <a:p>
          <a:r>
            <a:rPr lang="en-US"/>
            <a:t>Where do you feel the most safe and why?</a:t>
          </a:r>
        </a:p>
      </dgm:t>
    </dgm:pt>
    <dgm:pt modelId="{0A120620-6C79-4818-97F3-661FED0E5DCA}" type="parTrans" cxnId="{AAE50BFB-5210-4FD3-AFD2-6369C6790650}">
      <dgm:prSet/>
      <dgm:spPr/>
      <dgm:t>
        <a:bodyPr/>
        <a:lstStyle/>
        <a:p>
          <a:endParaRPr lang="en-US"/>
        </a:p>
      </dgm:t>
    </dgm:pt>
    <dgm:pt modelId="{9401B4EE-660C-4095-865D-C56F1F67FE7D}" type="sibTrans" cxnId="{AAE50BFB-5210-4FD3-AFD2-6369C6790650}">
      <dgm:prSet/>
      <dgm:spPr/>
      <dgm:t>
        <a:bodyPr/>
        <a:lstStyle/>
        <a:p>
          <a:endParaRPr lang="en-US"/>
        </a:p>
      </dgm:t>
    </dgm:pt>
    <dgm:pt modelId="{8A217247-2BD7-4223-AE65-0CB31FF75C59}">
      <dgm:prSet/>
      <dgm:spPr/>
      <dgm:t>
        <a:bodyPr/>
        <a:lstStyle/>
        <a:p>
          <a:r>
            <a:rPr lang="en-US"/>
            <a:t>Write about how the Stay Home and Stay Safe orders have affected you. What are you doing to stay safe, and keep others safe, while trying to maintain some kind of life. </a:t>
          </a:r>
        </a:p>
      </dgm:t>
    </dgm:pt>
    <dgm:pt modelId="{613A84EC-4E02-449D-8D94-2BC9B65F01FF}" type="parTrans" cxnId="{6F1F2A2B-B9F9-4F81-9FFA-BF0CBEF689AC}">
      <dgm:prSet/>
      <dgm:spPr/>
      <dgm:t>
        <a:bodyPr/>
        <a:lstStyle/>
        <a:p>
          <a:endParaRPr lang="en-US"/>
        </a:p>
      </dgm:t>
    </dgm:pt>
    <dgm:pt modelId="{115E8246-5BED-441F-A837-B402D115EF82}" type="sibTrans" cxnId="{6F1F2A2B-B9F9-4F81-9FFA-BF0CBEF689AC}">
      <dgm:prSet/>
      <dgm:spPr/>
      <dgm:t>
        <a:bodyPr/>
        <a:lstStyle/>
        <a:p>
          <a:endParaRPr lang="en-US"/>
        </a:p>
      </dgm:t>
    </dgm:pt>
    <dgm:pt modelId="{525AC0D5-42CD-43BD-A284-6C8F884B04DE}" type="pres">
      <dgm:prSet presAssocID="{936DC0AC-923A-4E6F-B941-345883B129E6}" presName="linear" presStyleCnt="0">
        <dgm:presLayoutVars>
          <dgm:animLvl val="lvl"/>
          <dgm:resizeHandles val="exact"/>
        </dgm:presLayoutVars>
      </dgm:prSet>
      <dgm:spPr/>
    </dgm:pt>
    <dgm:pt modelId="{A0BE7F75-6537-499C-97F9-BF87173773C9}" type="pres">
      <dgm:prSet presAssocID="{DDF669FF-E0E2-48B5-9518-E738BD4A2EE3}" presName="parentText" presStyleLbl="node1" presStyleIdx="0" presStyleCnt="4">
        <dgm:presLayoutVars>
          <dgm:chMax val="0"/>
          <dgm:bulletEnabled val="1"/>
        </dgm:presLayoutVars>
      </dgm:prSet>
      <dgm:spPr/>
    </dgm:pt>
    <dgm:pt modelId="{5E91864D-EC4E-4514-88D8-D9780C742204}" type="pres">
      <dgm:prSet presAssocID="{F22C1ED9-CDD2-43FA-85B1-7FE8758F7900}" presName="spacer" presStyleCnt="0"/>
      <dgm:spPr/>
    </dgm:pt>
    <dgm:pt modelId="{07688595-0C3E-47DE-BFC5-D8DEDA1842A5}" type="pres">
      <dgm:prSet presAssocID="{8F396BEB-2D01-43D9-98D4-6B815E93D6CA}" presName="parentText" presStyleLbl="node1" presStyleIdx="1" presStyleCnt="4">
        <dgm:presLayoutVars>
          <dgm:chMax val="0"/>
          <dgm:bulletEnabled val="1"/>
        </dgm:presLayoutVars>
      </dgm:prSet>
      <dgm:spPr/>
    </dgm:pt>
    <dgm:pt modelId="{74244054-2A84-472D-B578-F8A8B990A1FA}" type="pres">
      <dgm:prSet presAssocID="{56DD18B9-218A-45A2-B938-501348AF70EB}" presName="spacer" presStyleCnt="0"/>
      <dgm:spPr/>
    </dgm:pt>
    <dgm:pt modelId="{DEBE74DB-1CDB-40B4-8186-9F9FE6B6F0AC}" type="pres">
      <dgm:prSet presAssocID="{01F3382E-4E68-4390-8F07-5D4997B73F26}" presName="parentText" presStyleLbl="node1" presStyleIdx="2" presStyleCnt="4">
        <dgm:presLayoutVars>
          <dgm:chMax val="0"/>
          <dgm:bulletEnabled val="1"/>
        </dgm:presLayoutVars>
      </dgm:prSet>
      <dgm:spPr/>
    </dgm:pt>
    <dgm:pt modelId="{C951BB6B-2C94-4E9F-939E-A390447D0BD1}" type="pres">
      <dgm:prSet presAssocID="{9401B4EE-660C-4095-865D-C56F1F67FE7D}" presName="spacer" presStyleCnt="0"/>
      <dgm:spPr/>
    </dgm:pt>
    <dgm:pt modelId="{6D70EFFF-D0E9-4381-81B3-6DF3B4D47659}" type="pres">
      <dgm:prSet presAssocID="{8A217247-2BD7-4223-AE65-0CB31FF75C59}" presName="parentText" presStyleLbl="node1" presStyleIdx="3" presStyleCnt="4">
        <dgm:presLayoutVars>
          <dgm:chMax val="0"/>
          <dgm:bulletEnabled val="1"/>
        </dgm:presLayoutVars>
      </dgm:prSet>
      <dgm:spPr/>
    </dgm:pt>
  </dgm:ptLst>
  <dgm:cxnLst>
    <dgm:cxn modelId="{72C0F518-FCD2-41AE-8996-71FC4ED24503}" srcId="{936DC0AC-923A-4E6F-B941-345883B129E6}" destId="{DDF669FF-E0E2-48B5-9518-E738BD4A2EE3}" srcOrd="0" destOrd="0" parTransId="{CA286A41-1E0C-4436-9A21-55C8CC520C47}" sibTransId="{F22C1ED9-CDD2-43FA-85B1-7FE8758F7900}"/>
    <dgm:cxn modelId="{6F1F2A2B-B9F9-4F81-9FFA-BF0CBEF689AC}" srcId="{936DC0AC-923A-4E6F-B941-345883B129E6}" destId="{8A217247-2BD7-4223-AE65-0CB31FF75C59}" srcOrd="3" destOrd="0" parTransId="{613A84EC-4E02-449D-8D94-2BC9B65F01FF}" sibTransId="{115E8246-5BED-441F-A837-B402D115EF82}"/>
    <dgm:cxn modelId="{D1648263-9C2D-4418-88FC-31D00B815846}" type="presOf" srcId="{936DC0AC-923A-4E6F-B941-345883B129E6}" destId="{525AC0D5-42CD-43BD-A284-6C8F884B04DE}" srcOrd="0" destOrd="0" presId="urn:microsoft.com/office/officeart/2005/8/layout/vList2"/>
    <dgm:cxn modelId="{E4469C66-B401-4430-B068-A08449D06A8D}" srcId="{936DC0AC-923A-4E6F-B941-345883B129E6}" destId="{8F396BEB-2D01-43D9-98D4-6B815E93D6CA}" srcOrd="1" destOrd="0" parTransId="{B4C80FA6-C6E1-4379-BB09-7856796AA9E4}" sibTransId="{56DD18B9-218A-45A2-B938-501348AF70EB}"/>
    <dgm:cxn modelId="{A915DE4C-9846-4790-A375-D2CB5DEB0BB7}" type="presOf" srcId="{8A217247-2BD7-4223-AE65-0CB31FF75C59}" destId="{6D70EFFF-D0E9-4381-81B3-6DF3B4D47659}" srcOrd="0" destOrd="0" presId="urn:microsoft.com/office/officeart/2005/8/layout/vList2"/>
    <dgm:cxn modelId="{3ED87ED2-FC4E-4CA4-9A8F-9FB5FB273345}" type="presOf" srcId="{8F396BEB-2D01-43D9-98D4-6B815E93D6CA}" destId="{07688595-0C3E-47DE-BFC5-D8DEDA1842A5}" srcOrd="0" destOrd="0" presId="urn:microsoft.com/office/officeart/2005/8/layout/vList2"/>
    <dgm:cxn modelId="{1174D4DF-4439-47C1-9AC2-CC06CC05BDC8}" type="presOf" srcId="{DDF669FF-E0E2-48B5-9518-E738BD4A2EE3}" destId="{A0BE7F75-6537-499C-97F9-BF87173773C9}" srcOrd="0" destOrd="0" presId="urn:microsoft.com/office/officeart/2005/8/layout/vList2"/>
    <dgm:cxn modelId="{487E9AED-3878-495C-B558-1BA1645023B3}" type="presOf" srcId="{01F3382E-4E68-4390-8F07-5D4997B73F26}" destId="{DEBE74DB-1CDB-40B4-8186-9F9FE6B6F0AC}" srcOrd="0" destOrd="0" presId="urn:microsoft.com/office/officeart/2005/8/layout/vList2"/>
    <dgm:cxn modelId="{AAE50BFB-5210-4FD3-AFD2-6369C6790650}" srcId="{936DC0AC-923A-4E6F-B941-345883B129E6}" destId="{01F3382E-4E68-4390-8F07-5D4997B73F26}" srcOrd="2" destOrd="0" parTransId="{0A120620-6C79-4818-97F3-661FED0E5DCA}" sibTransId="{9401B4EE-660C-4095-865D-C56F1F67FE7D}"/>
    <dgm:cxn modelId="{D5265C11-EABC-4227-B7A4-4AA0D04C8AAD}" type="presParOf" srcId="{525AC0D5-42CD-43BD-A284-6C8F884B04DE}" destId="{A0BE7F75-6537-499C-97F9-BF87173773C9}" srcOrd="0" destOrd="0" presId="urn:microsoft.com/office/officeart/2005/8/layout/vList2"/>
    <dgm:cxn modelId="{864DB5AB-0B8F-4E5F-8DF4-D526809AFAF9}" type="presParOf" srcId="{525AC0D5-42CD-43BD-A284-6C8F884B04DE}" destId="{5E91864D-EC4E-4514-88D8-D9780C742204}" srcOrd="1" destOrd="0" presId="urn:microsoft.com/office/officeart/2005/8/layout/vList2"/>
    <dgm:cxn modelId="{B55AC4EC-91BD-4AB4-85E1-28808639D7AE}" type="presParOf" srcId="{525AC0D5-42CD-43BD-A284-6C8F884B04DE}" destId="{07688595-0C3E-47DE-BFC5-D8DEDA1842A5}" srcOrd="2" destOrd="0" presId="urn:microsoft.com/office/officeart/2005/8/layout/vList2"/>
    <dgm:cxn modelId="{A999D779-9EDB-41C9-8D4F-3817D90A3F95}" type="presParOf" srcId="{525AC0D5-42CD-43BD-A284-6C8F884B04DE}" destId="{74244054-2A84-472D-B578-F8A8B990A1FA}" srcOrd="3" destOrd="0" presId="urn:microsoft.com/office/officeart/2005/8/layout/vList2"/>
    <dgm:cxn modelId="{05217271-121F-40EF-904C-0969650EAC24}" type="presParOf" srcId="{525AC0D5-42CD-43BD-A284-6C8F884B04DE}" destId="{DEBE74DB-1CDB-40B4-8186-9F9FE6B6F0AC}" srcOrd="4" destOrd="0" presId="urn:microsoft.com/office/officeart/2005/8/layout/vList2"/>
    <dgm:cxn modelId="{B26F3441-F257-4950-90AB-76B854612254}" type="presParOf" srcId="{525AC0D5-42CD-43BD-A284-6C8F884B04DE}" destId="{C951BB6B-2C94-4E9F-939E-A390447D0BD1}" srcOrd="5" destOrd="0" presId="urn:microsoft.com/office/officeart/2005/8/layout/vList2"/>
    <dgm:cxn modelId="{89C23BAA-B722-4885-8E54-28958F6B19DD}" type="presParOf" srcId="{525AC0D5-42CD-43BD-A284-6C8F884B04DE}" destId="{6D70EFFF-D0E9-4381-81B3-6DF3B4D476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E7F75-6537-499C-97F9-BF87173773C9}">
      <dsp:nvSpPr>
        <dsp:cNvPr id="0" name=""/>
        <dsp:cNvSpPr/>
      </dsp:nvSpPr>
      <dsp:spPr>
        <a:xfrm>
          <a:off x="0" y="108873"/>
          <a:ext cx="4699509" cy="113373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 get mad when…   What calms you down when you get mad or upset?</a:t>
          </a:r>
        </a:p>
      </dsp:txBody>
      <dsp:txXfrm>
        <a:off x="55344" y="164217"/>
        <a:ext cx="4588821" cy="1023042"/>
      </dsp:txXfrm>
    </dsp:sp>
    <dsp:sp modelId="{07688595-0C3E-47DE-BFC5-D8DEDA1842A5}">
      <dsp:nvSpPr>
        <dsp:cNvPr id="0" name=""/>
        <dsp:cNvSpPr/>
      </dsp:nvSpPr>
      <dsp:spPr>
        <a:xfrm>
          <a:off x="0" y="1291563"/>
          <a:ext cx="4699509" cy="1133730"/>
        </a:xfrm>
        <a:prstGeom prst="roundRect">
          <a:avLst/>
        </a:prstGeom>
        <a:gradFill rotWithShape="0">
          <a:gsLst>
            <a:gs pos="0">
              <a:schemeClr val="accent2">
                <a:hueOff val="500997"/>
                <a:satOff val="-208"/>
                <a:lumOff val="2287"/>
                <a:alphaOff val="0"/>
                <a:tint val="96000"/>
                <a:lumMod val="104000"/>
              </a:schemeClr>
            </a:gs>
            <a:gs pos="100000">
              <a:schemeClr val="accent2">
                <a:hueOff val="500997"/>
                <a:satOff val="-208"/>
                <a:lumOff val="228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 is something that went right today/this week?</a:t>
          </a:r>
        </a:p>
      </dsp:txBody>
      <dsp:txXfrm>
        <a:off x="55344" y="1346907"/>
        <a:ext cx="4588821" cy="1023042"/>
      </dsp:txXfrm>
    </dsp:sp>
    <dsp:sp modelId="{DEBE74DB-1CDB-40B4-8186-9F9FE6B6F0AC}">
      <dsp:nvSpPr>
        <dsp:cNvPr id="0" name=""/>
        <dsp:cNvSpPr/>
      </dsp:nvSpPr>
      <dsp:spPr>
        <a:xfrm>
          <a:off x="0" y="2474253"/>
          <a:ext cx="4699509" cy="1133730"/>
        </a:xfrm>
        <a:prstGeom prst="roundRect">
          <a:avLst/>
        </a:prstGeom>
        <a:gradFill rotWithShape="0">
          <a:gsLst>
            <a:gs pos="0">
              <a:schemeClr val="accent2">
                <a:hueOff val="1001993"/>
                <a:satOff val="-417"/>
                <a:lumOff val="4575"/>
                <a:alphaOff val="0"/>
                <a:tint val="96000"/>
                <a:lumMod val="104000"/>
              </a:schemeClr>
            </a:gs>
            <a:gs pos="100000">
              <a:schemeClr val="accent2">
                <a:hueOff val="1001993"/>
                <a:satOff val="-417"/>
                <a:lumOff val="4575"/>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Where do you feel the most safe and why?</a:t>
          </a:r>
        </a:p>
      </dsp:txBody>
      <dsp:txXfrm>
        <a:off x="55344" y="2529597"/>
        <a:ext cx="4588821" cy="1023042"/>
      </dsp:txXfrm>
    </dsp:sp>
    <dsp:sp modelId="{6D70EFFF-D0E9-4381-81B3-6DF3B4D47659}">
      <dsp:nvSpPr>
        <dsp:cNvPr id="0" name=""/>
        <dsp:cNvSpPr/>
      </dsp:nvSpPr>
      <dsp:spPr>
        <a:xfrm>
          <a:off x="0" y="3656943"/>
          <a:ext cx="4699509" cy="1133730"/>
        </a:xfrm>
        <a:prstGeom prst="roundRect">
          <a:avLst/>
        </a:prstGeom>
        <a:gradFill rotWithShape="0">
          <a:gsLst>
            <a:gs pos="0">
              <a:schemeClr val="accent2">
                <a:hueOff val="1502990"/>
                <a:satOff val="-625"/>
                <a:lumOff val="6862"/>
                <a:alphaOff val="0"/>
                <a:tint val="96000"/>
                <a:lumMod val="104000"/>
              </a:schemeClr>
            </a:gs>
            <a:gs pos="100000">
              <a:schemeClr val="accent2">
                <a:hueOff val="1502990"/>
                <a:satOff val="-625"/>
                <a:lumOff val="686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Write about how the Stay Home and Stay Safe orders have affected you. What are you doing to stay safe, and keep others safe, while trying to maintain some kind of life. </a:t>
          </a:r>
        </a:p>
      </dsp:txBody>
      <dsp:txXfrm>
        <a:off x="55344" y="3712287"/>
        <a:ext cx="4588821" cy="10230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22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41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0756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223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025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001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3888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1207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513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225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196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572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94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72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836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6505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3/31/2020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16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3/31/2020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20509534"/>
      </p:ext>
    </p:extLst>
  </p:cSld>
  <p:clrMap bg1="dk1" tx1="lt1" bg2="dk2" tx2="lt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 id="2147483693" r:id="rId15"/>
    <p:sldLayoutId id="2147483692" r:id="rId16"/>
    <p:sldLayoutId id="2147483691"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kcorbett@madisonschools.12.mi.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3E3E5-F84D-4659-9167-1A9524E910A2}"/>
              </a:ext>
            </a:extLst>
          </p:cNvPr>
          <p:cNvSpPr>
            <a:spLocks noGrp="1"/>
          </p:cNvSpPr>
          <p:nvPr>
            <p:ph type="ctrTitle"/>
          </p:nvPr>
        </p:nvSpPr>
        <p:spPr>
          <a:xfrm>
            <a:off x="1028019" y="4406537"/>
            <a:ext cx="7080026" cy="1088336"/>
          </a:xfrm>
        </p:spPr>
        <p:txBody>
          <a:bodyPr>
            <a:normAutofit/>
          </a:bodyPr>
          <a:lstStyle/>
          <a:p>
            <a:r>
              <a:rPr lang="en-US" sz="3900"/>
              <a:t>Lesson 1 Week of March 30</a:t>
            </a:r>
          </a:p>
        </p:txBody>
      </p:sp>
      <p:sp>
        <p:nvSpPr>
          <p:cNvPr id="3" name="Subtitle 2">
            <a:extLst>
              <a:ext uri="{FF2B5EF4-FFF2-40B4-BE49-F238E27FC236}">
                <a16:creationId xmlns:a16="http://schemas.microsoft.com/office/drawing/2014/main" id="{F062015C-46BA-4AA9-9B6A-15E6472448DB}"/>
              </a:ext>
            </a:extLst>
          </p:cNvPr>
          <p:cNvSpPr>
            <a:spLocks noGrp="1"/>
          </p:cNvSpPr>
          <p:nvPr>
            <p:ph type="subTitle" idx="1"/>
          </p:nvPr>
        </p:nvSpPr>
        <p:spPr>
          <a:xfrm>
            <a:off x="1028019" y="5494872"/>
            <a:ext cx="7080026" cy="621614"/>
          </a:xfrm>
        </p:spPr>
        <p:txBody>
          <a:bodyPr>
            <a:normAutofit/>
          </a:bodyPr>
          <a:lstStyle/>
          <a:p>
            <a:r>
              <a:rPr lang="en-US">
                <a:solidFill>
                  <a:srgbClr val="4DB0B2"/>
                </a:solidFill>
              </a:rPr>
              <a:t>Creative Writing</a:t>
            </a:r>
          </a:p>
        </p:txBody>
      </p:sp>
      <p:pic>
        <p:nvPicPr>
          <p:cNvPr id="11" name="Picture 1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4" name="Picture 3">
            <a:extLst>
              <a:ext uri="{FF2B5EF4-FFF2-40B4-BE49-F238E27FC236}">
                <a16:creationId xmlns:a16="http://schemas.microsoft.com/office/drawing/2014/main" id="{899AD2A9-5325-438F-A54A-1D5208465D5B}"/>
              </a:ext>
            </a:extLst>
          </p:cNvPr>
          <p:cNvPicPr>
            <a:picLocks noChangeAspect="1"/>
          </p:cNvPicPr>
          <p:nvPr/>
        </p:nvPicPr>
        <p:blipFill rotWithShape="1">
          <a:blip r:embed="rId4"/>
          <a:srcRect t="2955" b="20159"/>
          <a:stretch/>
        </p:blipFill>
        <p:spPr>
          <a:xfrm>
            <a:off x="20" y="-1"/>
            <a:ext cx="9149165" cy="4220682"/>
          </a:xfrm>
          <a:prstGeom prst="rect">
            <a:avLst/>
          </a:prstGeom>
        </p:spPr>
      </p:pic>
    </p:spTree>
    <p:extLst>
      <p:ext uri="{BB962C8B-B14F-4D97-AF65-F5344CB8AC3E}">
        <p14:creationId xmlns:p14="http://schemas.microsoft.com/office/powerpoint/2010/main" val="82424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5FFD0-1944-41B6-A914-4F4CA9955FBA}"/>
              </a:ext>
            </a:extLst>
          </p:cNvPr>
          <p:cNvSpPr>
            <a:spLocks noGrp="1"/>
          </p:cNvSpPr>
          <p:nvPr>
            <p:ph type="title"/>
          </p:nvPr>
        </p:nvSpPr>
        <p:spPr>
          <a:xfrm>
            <a:off x="685345" y="741515"/>
            <a:ext cx="7765321" cy="1633340"/>
          </a:xfrm>
        </p:spPr>
        <p:txBody>
          <a:bodyPr>
            <a:normAutofit/>
          </a:bodyPr>
          <a:lstStyle/>
          <a:p>
            <a:r>
              <a:rPr lang="en-US" sz="4200" dirty="0">
                <a:solidFill>
                  <a:srgbClr val="FFFFFF"/>
                </a:solidFill>
              </a:rPr>
              <a:t>Welcome to This Week</a:t>
            </a:r>
          </a:p>
        </p:txBody>
      </p:sp>
      <p:sp>
        <p:nvSpPr>
          <p:cNvPr id="3" name="Content Placeholder 2">
            <a:extLst>
              <a:ext uri="{FF2B5EF4-FFF2-40B4-BE49-F238E27FC236}">
                <a16:creationId xmlns:a16="http://schemas.microsoft.com/office/drawing/2014/main" id="{3118ACB0-7AD0-4737-9B3F-5E25B0FC1BCB}"/>
              </a:ext>
            </a:extLst>
          </p:cNvPr>
          <p:cNvSpPr>
            <a:spLocks noGrp="1"/>
          </p:cNvSpPr>
          <p:nvPr>
            <p:ph idx="1"/>
          </p:nvPr>
        </p:nvSpPr>
        <p:spPr>
          <a:xfrm>
            <a:off x="685346" y="3070927"/>
            <a:ext cx="7765321" cy="3045558"/>
          </a:xfrm>
          <a:effectLst/>
        </p:spPr>
        <p:txBody>
          <a:bodyPr anchor="ctr">
            <a:noAutofit/>
          </a:bodyPr>
          <a:lstStyle/>
          <a:p>
            <a:r>
              <a:rPr lang="en-US" sz="2400" dirty="0"/>
              <a:t>If you have not finished your Dialogue Story, please do so ASAP. </a:t>
            </a:r>
          </a:p>
          <a:p>
            <a:pPr lvl="1"/>
            <a:r>
              <a:rPr lang="en-US" sz="2400" dirty="0"/>
              <a:t>There are instructions in last week’s PowerPoint.</a:t>
            </a:r>
          </a:p>
          <a:p>
            <a:r>
              <a:rPr lang="en-US" sz="2400" dirty="0"/>
              <a:t>For this week, I want you to do some journaling.</a:t>
            </a:r>
          </a:p>
          <a:p>
            <a:r>
              <a:rPr lang="en-US" sz="2400" dirty="0"/>
              <a:t>The next slide has four journal prompts. Respond to each one with a well thought out paragraph. Make sure your paragraphs are at least 5 sentences. </a:t>
            </a:r>
          </a:p>
        </p:txBody>
      </p:sp>
    </p:spTree>
    <p:extLst>
      <p:ext uri="{BB962C8B-B14F-4D97-AF65-F5344CB8AC3E}">
        <p14:creationId xmlns:p14="http://schemas.microsoft.com/office/powerpoint/2010/main" val="308252720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02B083-54F7-41CA-9C6D-B87D35683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BAED8-C655-42AF-88EC-61AAECF29946}"/>
              </a:ext>
            </a:extLst>
          </p:cNvPr>
          <p:cNvSpPr>
            <a:spLocks noGrp="1"/>
          </p:cNvSpPr>
          <p:nvPr>
            <p:ph type="title"/>
          </p:nvPr>
        </p:nvSpPr>
        <p:spPr>
          <a:xfrm>
            <a:off x="685345" y="609599"/>
            <a:ext cx="2099599" cy="5273675"/>
          </a:xfrm>
        </p:spPr>
        <p:txBody>
          <a:bodyPr>
            <a:normAutofit/>
          </a:bodyPr>
          <a:lstStyle/>
          <a:p>
            <a:pPr algn="l"/>
            <a:r>
              <a:rPr lang="en-US" sz="3400"/>
              <a:t>Journal Prompts </a:t>
            </a:r>
          </a:p>
        </p:txBody>
      </p:sp>
      <p:sp useBgFill="1">
        <p:nvSpPr>
          <p:cNvPr id="19" name="Freeform: Shape 18">
            <a:extLst>
              <a:ext uri="{FF2B5EF4-FFF2-40B4-BE49-F238E27FC236}">
                <a16:creationId xmlns:a16="http://schemas.microsoft.com/office/drawing/2014/main" id="{92AA17E1-8D32-49FA-8C33-D57631B4E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62854" y="-2"/>
            <a:ext cx="6081146" cy="6858002"/>
          </a:xfrm>
          <a:custGeom>
            <a:avLst/>
            <a:gdLst>
              <a:gd name="connsiteX0" fmla="*/ 4629960 w 8108194"/>
              <a:gd name="connsiteY0" fmla="*/ 0 h 6858002"/>
              <a:gd name="connsiteX1" fmla="*/ 0 w 8108194"/>
              <a:gd name="connsiteY1" fmla="*/ 0 h 6858002"/>
              <a:gd name="connsiteX2" fmla="*/ 0 w 8108194"/>
              <a:gd name="connsiteY2" fmla="*/ 6858002 h 6858002"/>
              <a:gd name="connsiteX3" fmla="*/ 1406984 w 8108194"/>
              <a:gd name="connsiteY3" fmla="*/ 6858002 h 6858002"/>
              <a:gd name="connsiteX4" fmla="*/ 4629960 w 8108194"/>
              <a:gd name="connsiteY4" fmla="*/ 6858002 h 6858002"/>
              <a:gd name="connsiteX5" fmla="*/ 7761129 w 8108194"/>
              <a:gd name="connsiteY5" fmla="*/ 6858002 h 6858002"/>
              <a:gd name="connsiteX6" fmla="*/ 7795626 w 8108194"/>
              <a:gd name="connsiteY6" fmla="*/ 6702327 h 6858002"/>
              <a:gd name="connsiteX7" fmla="*/ 7828504 w 8108194"/>
              <a:gd name="connsiteY7" fmla="*/ 6547336 h 6858002"/>
              <a:gd name="connsiteX8" fmla="*/ 7860686 w 8108194"/>
              <a:gd name="connsiteY8" fmla="*/ 6391660 h 6858002"/>
              <a:gd name="connsiteX9" fmla="*/ 7888239 w 8108194"/>
              <a:gd name="connsiteY9" fmla="*/ 6235297 h 6858002"/>
              <a:gd name="connsiteX10" fmla="*/ 7916023 w 8108194"/>
              <a:gd name="connsiteY10" fmla="*/ 6079621 h 6858002"/>
              <a:gd name="connsiteX11" fmla="*/ 7941955 w 8108194"/>
              <a:gd name="connsiteY11" fmla="*/ 5923258 h 6858002"/>
              <a:gd name="connsiteX12" fmla="*/ 7964181 w 8108194"/>
              <a:gd name="connsiteY12" fmla="*/ 5768953 h 6858002"/>
              <a:gd name="connsiteX13" fmla="*/ 7985250 w 8108194"/>
              <a:gd name="connsiteY13" fmla="*/ 5612591 h 6858002"/>
              <a:gd name="connsiteX14" fmla="*/ 8004468 w 8108194"/>
              <a:gd name="connsiteY14" fmla="*/ 5456914 h 6858002"/>
              <a:gd name="connsiteX15" fmla="*/ 8021137 w 8108194"/>
              <a:gd name="connsiteY15" fmla="*/ 5303981 h 6858002"/>
              <a:gd name="connsiteX16" fmla="*/ 8037808 w 8108194"/>
              <a:gd name="connsiteY16" fmla="*/ 5148990 h 6858002"/>
              <a:gd name="connsiteX17" fmla="*/ 8051700 w 8108194"/>
              <a:gd name="connsiteY17" fmla="*/ 4996057 h 6858002"/>
              <a:gd name="connsiteX18" fmla="*/ 8062581 w 8108194"/>
              <a:gd name="connsiteY18" fmla="*/ 4843123 h 6858002"/>
              <a:gd name="connsiteX19" fmla="*/ 8073927 w 8108194"/>
              <a:gd name="connsiteY19" fmla="*/ 4690876 h 6858002"/>
              <a:gd name="connsiteX20" fmla="*/ 8083419 w 8108194"/>
              <a:gd name="connsiteY20" fmla="*/ 4540000 h 6858002"/>
              <a:gd name="connsiteX21" fmla="*/ 8090134 w 8108194"/>
              <a:gd name="connsiteY21" fmla="*/ 4390495 h 6858002"/>
              <a:gd name="connsiteX22" fmla="*/ 8095922 w 8108194"/>
              <a:gd name="connsiteY22" fmla="*/ 4240991 h 6858002"/>
              <a:gd name="connsiteX23" fmla="*/ 8101479 w 8108194"/>
              <a:gd name="connsiteY23" fmla="*/ 4092858 h 6858002"/>
              <a:gd name="connsiteX24" fmla="*/ 8104026 w 8108194"/>
              <a:gd name="connsiteY24" fmla="*/ 3946783 h 6858002"/>
              <a:gd name="connsiteX25" fmla="*/ 8106804 w 8108194"/>
              <a:gd name="connsiteY25" fmla="*/ 3800707 h 6858002"/>
              <a:gd name="connsiteX26" fmla="*/ 8108194 w 8108194"/>
              <a:gd name="connsiteY26" fmla="*/ 3656689 h 6858002"/>
              <a:gd name="connsiteX27" fmla="*/ 8106804 w 8108194"/>
              <a:gd name="connsiteY27" fmla="*/ 3514043 h 6858002"/>
              <a:gd name="connsiteX28" fmla="*/ 8106804 w 8108194"/>
              <a:gd name="connsiteY28" fmla="*/ 3372768 h 6858002"/>
              <a:gd name="connsiteX29" fmla="*/ 8104026 w 8108194"/>
              <a:gd name="connsiteY29" fmla="*/ 3232865 h 6858002"/>
              <a:gd name="connsiteX30" fmla="*/ 8099859 w 8108194"/>
              <a:gd name="connsiteY30" fmla="*/ 3095705 h 6858002"/>
              <a:gd name="connsiteX31" fmla="*/ 8095922 w 8108194"/>
              <a:gd name="connsiteY31" fmla="*/ 2959917 h 6858002"/>
              <a:gd name="connsiteX32" fmla="*/ 8091523 w 8108194"/>
              <a:gd name="connsiteY32" fmla="*/ 2826871 h 6858002"/>
              <a:gd name="connsiteX33" fmla="*/ 8084809 w 8108194"/>
              <a:gd name="connsiteY33" fmla="*/ 2694512 h 6858002"/>
              <a:gd name="connsiteX34" fmla="*/ 8077631 w 8108194"/>
              <a:gd name="connsiteY34" fmla="*/ 2564211 h 6858002"/>
              <a:gd name="connsiteX35" fmla="*/ 8071149 w 8108194"/>
              <a:gd name="connsiteY35" fmla="*/ 2436652 h 6858002"/>
              <a:gd name="connsiteX36" fmla="*/ 8052857 w 8108194"/>
              <a:gd name="connsiteY36" fmla="*/ 2187706 h 6858002"/>
              <a:gd name="connsiteX37" fmla="*/ 8033409 w 8108194"/>
              <a:gd name="connsiteY37" fmla="*/ 1949048 h 6858002"/>
              <a:gd name="connsiteX38" fmla="*/ 8013034 w 8108194"/>
              <a:gd name="connsiteY38" fmla="*/ 1719991 h 6858002"/>
              <a:gd name="connsiteX39" fmla="*/ 7990575 w 8108194"/>
              <a:gd name="connsiteY39" fmla="*/ 1503278 h 6858002"/>
              <a:gd name="connsiteX40" fmla="*/ 7967191 w 8108194"/>
              <a:gd name="connsiteY40" fmla="*/ 1296166 h 6858002"/>
              <a:gd name="connsiteX41" fmla="*/ 7941955 w 8108194"/>
              <a:gd name="connsiteY41" fmla="*/ 1104142 h 6858002"/>
              <a:gd name="connsiteX42" fmla="*/ 7917180 w 8108194"/>
              <a:gd name="connsiteY42" fmla="*/ 923777 h 6858002"/>
              <a:gd name="connsiteX43" fmla="*/ 7892407 w 8108194"/>
              <a:gd name="connsiteY43" fmla="*/ 757813 h 6858002"/>
              <a:gd name="connsiteX44" fmla="*/ 7869022 w 8108194"/>
              <a:gd name="connsiteY44" fmla="*/ 605566 h 6858002"/>
              <a:gd name="connsiteX45" fmla="*/ 7846795 w 8108194"/>
              <a:gd name="connsiteY45" fmla="*/ 470463 h 6858002"/>
              <a:gd name="connsiteX46" fmla="*/ 7825725 w 8108194"/>
              <a:gd name="connsiteY46" fmla="*/ 348391 h 6858002"/>
              <a:gd name="connsiteX47" fmla="*/ 7808129 w 8108194"/>
              <a:gd name="connsiteY47" fmla="*/ 245521 h 6858002"/>
              <a:gd name="connsiteX48" fmla="*/ 7791459 w 8108194"/>
              <a:gd name="connsiteY48" fmla="*/ 159110 h 6858002"/>
              <a:gd name="connsiteX49" fmla="*/ 7767610 w 8108194"/>
              <a:gd name="connsiteY49" fmla="*/ 40466 h 6858002"/>
              <a:gd name="connsiteX50" fmla="*/ 7759507 w 8108194"/>
              <a:gd name="connsiteY50" fmla="*/ 4 h 6858002"/>
              <a:gd name="connsiteX51" fmla="*/ 7768809 w 8108194"/>
              <a:gd name="connsiteY51" fmla="*/ 4 h 6858002"/>
              <a:gd name="connsiteX52" fmla="*/ 7768809 w 8108194"/>
              <a:gd name="connsiteY52" fmla="*/ 3 h 6858002"/>
              <a:gd name="connsiteX53" fmla="*/ 4629960 w 8108194"/>
              <a:gd name="connsiteY53"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08194" h="6858002">
                <a:moveTo>
                  <a:pt x="4629960" y="0"/>
                </a:moveTo>
                <a:lnTo>
                  <a:pt x="0" y="0"/>
                </a:lnTo>
                <a:lnTo>
                  <a:pt x="0" y="6858002"/>
                </a:lnTo>
                <a:lnTo>
                  <a:pt x="1406984" y="6858002"/>
                </a:lnTo>
                <a:lnTo>
                  <a:pt x="4629960" y="6858002"/>
                </a:lnTo>
                <a:lnTo>
                  <a:pt x="7761129" y="6858002"/>
                </a:lnTo>
                <a:lnTo>
                  <a:pt x="7795626" y="6702327"/>
                </a:lnTo>
                <a:lnTo>
                  <a:pt x="7828504" y="6547336"/>
                </a:lnTo>
                <a:lnTo>
                  <a:pt x="7860686" y="6391660"/>
                </a:lnTo>
                <a:lnTo>
                  <a:pt x="7888239" y="6235297"/>
                </a:lnTo>
                <a:lnTo>
                  <a:pt x="7916023" y="6079621"/>
                </a:lnTo>
                <a:lnTo>
                  <a:pt x="7941955" y="5923258"/>
                </a:lnTo>
                <a:lnTo>
                  <a:pt x="7964181" y="5768953"/>
                </a:lnTo>
                <a:lnTo>
                  <a:pt x="7985250" y="5612591"/>
                </a:lnTo>
                <a:lnTo>
                  <a:pt x="8004468" y="5456914"/>
                </a:lnTo>
                <a:lnTo>
                  <a:pt x="8021137" y="5303981"/>
                </a:lnTo>
                <a:lnTo>
                  <a:pt x="8037808" y="5148990"/>
                </a:lnTo>
                <a:lnTo>
                  <a:pt x="8051700" y="4996057"/>
                </a:lnTo>
                <a:lnTo>
                  <a:pt x="8062581" y="4843123"/>
                </a:lnTo>
                <a:lnTo>
                  <a:pt x="8073927" y="4690876"/>
                </a:lnTo>
                <a:lnTo>
                  <a:pt x="8083419" y="4540000"/>
                </a:lnTo>
                <a:lnTo>
                  <a:pt x="8090134" y="4390495"/>
                </a:lnTo>
                <a:lnTo>
                  <a:pt x="8095922" y="4240991"/>
                </a:lnTo>
                <a:lnTo>
                  <a:pt x="8101479" y="4092858"/>
                </a:lnTo>
                <a:lnTo>
                  <a:pt x="8104026" y="3946783"/>
                </a:lnTo>
                <a:lnTo>
                  <a:pt x="8106804" y="3800707"/>
                </a:lnTo>
                <a:lnTo>
                  <a:pt x="8108194" y="3656689"/>
                </a:lnTo>
                <a:lnTo>
                  <a:pt x="8106804" y="3514043"/>
                </a:lnTo>
                <a:lnTo>
                  <a:pt x="8106804" y="3372768"/>
                </a:lnTo>
                <a:lnTo>
                  <a:pt x="8104026" y="3232865"/>
                </a:lnTo>
                <a:lnTo>
                  <a:pt x="8099859" y="3095705"/>
                </a:lnTo>
                <a:lnTo>
                  <a:pt x="8095922" y="2959917"/>
                </a:lnTo>
                <a:lnTo>
                  <a:pt x="8091523" y="2826871"/>
                </a:lnTo>
                <a:lnTo>
                  <a:pt x="8084809" y="2694512"/>
                </a:lnTo>
                <a:lnTo>
                  <a:pt x="8077631" y="2564211"/>
                </a:lnTo>
                <a:lnTo>
                  <a:pt x="8071149" y="2436652"/>
                </a:lnTo>
                <a:lnTo>
                  <a:pt x="8052857" y="2187706"/>
                </a:lnTo>
                <a:lnTo>
                  <a:pt x="8033409" y="1949048"/>
                </a:lnTo>
                <a:lnTo>
                  <a:pt x="8013034" y="1719991"/>
                </a:lnTo>
                <a:lnTo>
                  <a:pt x="7990575" y="1503278"/>
                </a:lnTo>
                <a:lnTo>
                  <a:pt x="7967191" y="1296166"/>
                </a:lnTo>
                <a:lnTo>
                  <a:pt x="7941955" y="1104142"/>
                </a:lnTo>
                <a:lnTo>
                  <a:pt x="7917180" y="923777"/>
                </a:lnTo>
                <a:lnTo>
                  <a:pt x="7892407" y="757813"/>
                </a:lnTo>
                <a:lnTo>
                  <a:pt x="7869022" y="605566"/>
                </a:lnTo>
                <a:lnTo>
                  <a:pt x="7846795" y="470463"/>
                </a:lnTo>
                <a:lnTo>
                  <a:pt x="7825725" y="348391"/>
                </a:lnTo>
                <a:lnTo>
                  <a:pt x="7808129" y="245521"/>
                </a:lnTo>
                <a:lnTo>
                  <a:pt x="7791459" y="159110"/>
                </a:lnTo>
                <a:lnTo>
                  <a:pt x="7767610" y="40466"/>
                </a:lnTo>
                <a:lnTo>
                  <a:pt x="7759507" y="4"/>
                </a:lnTo>
                <a:lnTo>
                  <a:pt x="7768809" y="4"/>
                </a:lnTo>
                <a:lnTo>
                  <a:pt x="7768809" y="3"/>
                </a:lnTo>
                <a:lnTo>
                  <a:pt x="4629960" y="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9" name="Content Placeholder 2">
            <a:extLst>
              <a:ext uri="{FF2B5EF4-FFF2-40B4-BE49-F238E27FC236}">
                <a16:creationId xmlns:a16="http://schemas.microsoft.com/office/drawing/2014/main" id="{0FA59F0D-F057-4DB9-8A2E-C506DABDB04E}"/>
              </a:ext>
            </a:extLst>
          </p:cNvPr>
          <p:cNvGraphicFramePr>
            <a:graphicFrameLocks noGrp="1"/>
          </p:cNvGraphicFramePr>
          <p:nvPr>
            <p:ph idx="1"/>
            <p:extLst>
              <p:ext uri="{D42A27DB-BD31-4B8C-83A1-F6EECF244321}">
                <p14:modId xmlns:p14="http://schemas.microsoft.com/office/powerpoint/2010/main" val="2942463969"/>
              </p:ext>
            </p:extLst>
          </p:nvPr>
        </p:nvGraphicFramePr>
        <p:xfrm>
          <a:off x="3961890" y="709683"/>
          <a:ext cx="4699509" cy="4899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71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7D6D6-9A34-4B4A-B96E-372F21587DDE}"/>
              </a:ext>
            </a:extLst>
          </p:cNvPr>
          <p:cNvSpPr>
            <a:spLocks noGrp="1"/>
          </p:cNvSpPr>
          <p:nvPr>
            <p:ph type="title"/>
          </p:nvPr>
        </p:nvSpPr>
        <p:spPr>
          <a:xfrm>
            <a:off x="693332" y="1023257"/>
            <a:ext cx="2799676" cy="4570457"/>
          </a:xfrm>
          <a:effectLst/>
        </p:spPr>
        <p:txBody>
          <a:bodyPr>
            <a:normAutofit/>
          </a:bodyPr>
          <a:lstStyle/>
          <a:p>
            <a:pPr algn="l"/>
            <a:r>
              <a:rPr lang="en-US" sz="3400"/>
              <a:t>Submission</a:t>
            </a:r>
          </a:p>
        </p:txBody>
      </p:sp>
      <p:cxnSp>
        <p:nvCxnSpPr>
          <p:cNvPr id="31" name="Straight Connector 30">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26278"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F562069E-AC1A-4CB8-8A0A-490C0FCA2366}"/>
              </a:ext>
            </a:extLst>
          </p:cNvPr>
          <p:cNvSpPr>
            <a:spLocks noGrp="1"/>
          </p:cNvSpPr>
          <p:nvPr>
            <p:ph idx="1"/>
          </p:nvPr>
        </p:nvSpPr>
        <p:spPr>
          <a:xfrm>
            <a:off x="3939420" y="1023257"/>
            <a:ext cx="4519233" cy="5308270"/>
          </a:xfrm>
          <a:effectLst/>
        </p:spPr>
        <p:txBody>
          <a:bodyPr anchor="ctr">
            <a:normAutofit/>
          </a:bodyPr>
          <a:lstStyle/>
          <a:p>
            <a:r>
              <a:rPr lang="en-US" sz="2000" dirty="0"/>
              <a:t>Remember to write a paragraph for each prompt.</a:t>
            </a:r>
          </a:p>
          <a:p>
            <a:r>
              <a:rPr lang="en-US" sz="2000" dirty="0"/>
              <a:t>You may do them all at once and submit as a group or submit one at a time as you get them done. It is up to you. Please have them all submitted by Thursday, April 2.</a:t>
            </a:r>
          </a:p>
          <a:p>
            <a:r>
              <a:rPr lang="en-US" sz="2000" dirty="0"/>
              <a:t>Write them out and take a photo, type in an email, or create a document (journals) in your class folder.</a:t>
            </a:r>
          </a:p>
          <a:p>
            <a:r>
              <a:rPr lang="en-US" sz="2000" dirty="0"/>
              <a:t>Remember to send to Mrs. Corbett</a:t>
            </a:r>
          </a:p>
          <a:p>
            <a:r>
              <a:rPr lang="en-US" sz="2000" dirty="0">
                <a:hlinkClick r:id="rId2"/>
              </a:rPr>
              <a:t>kcorbett@madisonschools.12.mi.us</a:t>
            </a:r>
            <a:endParaRPr lang="en-US" sz="2000" dirty="0"/>
          </a:p>
          <a:p>
            <a:endParaRPr lang="en-US" dirty="0"/>
          </a:p>
        </p:txBody>
      </p:sp>
    </p:spTree>
    <p:extLst>
      <p:ext uri="{BB962C8B-B14F-4D97-AF65-F5344CB8AC3E}">
        <p14:creationId xmlns:p14="http://schemas.microsoft.com/office/powerpoint/2010/main" val="77018460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242941"/>
      </a:dk2>
      <a:lt2>
        <a:srgbClr val="E8E2E2"/>
      </a:lt2>
      <a:accent1>
        <a:srgbClr val="4DB0B2"/>
      </a:accent1>
      <a:accent2>
        <a:srgbClr val="59A5E0"/>
      </a:accent2>
      <a:accent3>
        <a:srgbClr val="7787E5"/>
      </a:accent3>
      <a:accent4>
        <a:srgbClr val="7D59E0"/>
      </a:accent4>
      <a:accent5>
        <a:srgbClr val="C377E5"/>
      </a:accent5>
      <a:accent6>
        <a:srgbClr val="E059D2"/>
      </a:accent6>
      <a:hlink>
        <a:srgbClr val="AE6B69"/>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TotalTime>
  <Words>242</Words>
  <Application>Microsoft Office PowerPoint</Application>
  <PresentationFormat>On-screen Show (4:3)</PresentationFormat>
  <Paragraphs>18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Bookman Old Style</vt:lpstr>
      <vt:lpstr>Franklin Gothic Book</vt:lpstr>
      <vt:lpstr>Wingdings 2</vt:lpstr>
      <vt:lpstr>SlateVTI</vt:lpstr>
      <vt:lpstr>Lesson 1 Week of March 30</vt:lpstr>
      <vt:lpstr>Welcome to This Week</vt:lpstr>
      <vt:lpstr>Journal Prompts </vt:lpstr>
      <vt:lpstr>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Week of March 30</dc:title>
  <dc:creator>Kirsten Corbett</dc:creator>
  <cp:lastModifiedBy>Kirsten Corbett</cp:lastModifiedBy>
  <cp:revision>1</cp:revision>
  <dcterms:created xsi:type="dcterms:W3CDTF">2020-03-31T17:21:41Z</dcterms:created>
  <dcterms:modified xsi:type="dcterms:W3CDTF">2020-03-31T17:23:16Z</dcterms:modified>
</cp:coreProperties>
</file>