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8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X3yo91h2tRtglQrphyRDvf9wcfw4oLHo/view?usp=sharing" TargetMode="External"/><Relationship Id="rId1" Type="http://schemas.openxmlformats.org/officeDocument/2006/relationships/hyperlink" Target="https://drive.google.com/file/d/1jzfQPQyZMj73RnsSLsIlfiKC2eDgsOhU/view?usp=sharing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X3yo91h2tRtglQrphyRDvf9wcfw4oLHo/view?usp=sharing" TargetMode="External"/><Relationship Id="rId1" Type="http://schemas.openxmlformats.org/officeDocument/2006/relationships/hyperlink" Target="https://drive.google.com/file/d/1jzfQPQyZMj73RnsSLsIlfiKC2eDgsOhU/view?usp=sharing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6A2431-5C4E-40EC-BAFF-5443594612C1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9E40B4D-4E05-42F9-91EE-B9D32DFF7FB2}">
      <dgm:prSet custT="1"/>
      <dgm:spPr/>
      <dgm:t>
        <a:bodyPr/>
        <a:lstStyle/>
        <a:p>
          <a:r>
            <a:rPr lang="en-US" sz="3200" dirty="0"/>
            <a:t>Look</a:t>
          </a:r>
        </a:p>
      </dgm:t>
    </dgm:pt>
    <dgm:pt modelId="{783CF51A-DC6B-4C5B-A533-5FDDCA9F6CDD}" type="parTrans" cxnId="{9E5F45AA-4DA2-4074-9796-3BBEEB6584B2}">
      <dgm:prSet/>
      <dgm:spPr/>
      <dgm:t>
        <a:bodyPr/>
        <a:lstStyle/>
        <a:p>
          <a:endParaRPr lang="en-US"/>
        </a:p>
      </dgm:t>
    </dgm:pt>
    <dgm:pt modelId="{29DD6245-098E-4892-AD9A-6CB1DE7BFBA9}" type="sibTrans" cxnId="{9E5F45AA-4DA2-4074-9796-3BBEEB6584B2}">
      <dgm:prSet/>
      <dgm:spPr/>
      <dgm:t>
        <a:bodyPr/>
        <a:lstStyle/>
        <a:p>
          <a:endParaRPr lang="en-US"/>
        </a:p>
      </dgm:t>
    </dgm:pt>
    <dgm:pt modelId="{FAE053DB-D87A-4787-852E-2436FFFA258E}">
      <dgm:prSet custT="1"/>
      <dgm:spPr/>
      <dgm:t>
        <a:bodyPr/>
        <a:lstStyle/>
        <a:p>
          <a:r>
            <a:rPr lang="en-US" sz="2000" dirty="0"/>
            <a:t>Look again at the two texts assigned this week.</a:t>
          </a:r>
        </a:p>
      </dgm:t>
    </dgm:pt>
    <dgm:pt modelId="{26241EFF-A090-421A-89ED-202D57F7EB23}" type="parTrans" cxnId="{8140BACA-D4C5-48F0-854D-4BA40E3FAAD6}">
      <dgm:prSet/>
      <dgm:spPr/>
      <dgm:t>
        <a:bodyPr/>
        <a:lstStyle/>
        <a:p>
          <a:endParaRPr lang="en-US"/>
        </a:p>
      </dgm:t>
    </dgm:pt>
    <dgm:pt modelId="{6E0EEE8D-0B76-43A1-B703-2D2853BD2A52}" type="sibTrans" cxnId="{8140BACA-D4C5-48F0-854D-4BA40E3FAAD6}">
      <dgm:prSet/>
      <dgm:spPr/>
      <dgm:t>
        <a:bodyPr/>
        <a:lstStyle/>
        <a:p>
          <a:endParaRPr lang="en-US"/>
        </a:p>
      </dgm:t>
    </dgm:pt>
    <dgm:pt modelId="{B16E8E7A-3D37-417A-A565-A87508101C3E}">
      <dgm:prSet custT="1"/>
      <dgm:spPr/>
      <dgm:t>
        <a:bodyPr/>
        <a:lstStyle/>
        <a:p>
          <a:r>
            <a:rPr lang="en-US" sz="2800" dirty="0"/>
            <a:t>Text #1</a:t>
          </a:r>
        </a:p>
      </dgm:t>
    </dgm:pt>
    <dgm:pt modelId="{105BF936-831F-4969-A172-9BFCE7E63EF3}" type="parTrans" cxnId="{13F843DE-BC44-49F6-B072-9ACA65F7A64D}">
      <dgm:prSet/>
      <dgm:spPr/>
      <dgm:t>
        <a:bodyPr/>
        <a:lstStyle/>
        <a:p>
          <a:endParaRPr lang="en-US"/>
        </a:p>
      </dgm:t>
    </dgm:pt>
    <dgm:pt modelId="{79BC145B-9CB2-4E5C-B705-D15E8E6D4B3B}" type="sibTrans" cxnId="{13F843DE-BC44-49F6-B072-9ACA65F7A64D}">
      <dgm:prSet/>
      <dgm:spPr/>
      <dgm:t>
        <a:bodyPr/>
        <a:lstStyle/>
        <a:p>
          <a:endParaRPr lang="en-US"/>
        </a:p>
      </dgm:t>
    </dgm:pt>
    <dgm:pt modelId="{2FD742BC-DC64-4EAA-81AA-91FAFD2310E4}">
      <dgm:prSet custT="1"/>
      <dgm:spPr/>
      <dgm:t>
        <a:bodyPr/>
        <a:lstStyle/>
        <a:p>
          <a:r>
            <a:rPr lang="en-US" sz="2000" dirty="0"/>
            <a:t>Text #1 is a biography of Grace Hopper</a:t>
          </a:r>
        </a:p>
      </dgm:t>
    </dgm:pt>
    <dgm:pt modelId="{7C863E65-DD75-45C6-A8F9-7045486CB16E}" type="parTrans" cxnId="{CAF9A151-C948-4A09-A8FC-258F4C1A633D}">
      <dgm:prSet/>
      <dgm:spPr/>
      <dgm:t>
        <a:bodyPr/>
        <a:lstStyle/>
        <a:p>
          <a:endParaRPr lang="en-US"/>
        </a:p>
      </dgm:t>
    </dgm:pt>
    <dgm:pt modelId="{ADB276DA-28E6-4793-8E5A-F74DA608F77A}" type="sibTrans" cxnId="{CAF9A151-C948-4A09-A8FC-258F4C1A633D}">
      <dgm:prSet/>
      <dgm:spPr/>
      <dgm:t>
        <a:bodyPr/>
        <a:lstStyle/>
        <a:p>
          <a:endParaRPr lang="en-US"/>
        </a:p>
      </dgm:t>
    </dgm:pt>
    <dgm:pt modelId="{0A764DFC-2E83-4A91-AD8A-9CA59BE21C5A}">
      <dgm:prSet custT="1"/>
      <dgm:spPr/>
      <dgm:t>
        <a:bodyPr/>
        <a:lstStyle/>
        <a:p>
          <a:r>
            <a:rPr lang="en-US" sz="2000" dirty="0">
              <a:hlinkClick xmlns:r="http://schemas.openxmlformats.org/officeDocument/2006/relationships" r:id="rId1"/>
            </a:rPr>
            <a:t>https://drive.google.com/file/d/1jzfQPQyZMj73RnsSLsIlfiKC2eDgsOhU/view?usp=sharing</a:t>
          </a:r>
          <a:endParaRPr lang="en-US" sz="2000" dirty="0"/>
        </a:p>
      </dgm:t>
    </dgm:pt>
    <dgm:pt modelId="{E7068302-0D4C-4953-A617-736DA3957905}" type="parTrans" cxnId="{714CD592-A56F-4911-9D8D-03D9C4B060CD}">
      <dgm:prSet/>
      <dgm:spPr/>
      <dgm:t>
        <a:bodyPr/>
        <a:lstStyle/>
        <a:p>
          <a:endParaRPr lang="en-US"/>
        </a:p>
      </dgm:t>
    </dgm:pt>
    <dgm:pt modelId="{AE9654FD-DDBA-4A38-8544-692C2AA80883}" type="sibTrans" cxnId="{714CD592-A56F-4911-9D8D-03D9C4B060CD}">
      <dgm:prSet/>
      <dgm:spPr/>
      <dgm:t>
        <a:bodyPr/>
        <a:lstStyle/>
        <a:p>
          <a:endParaRPr lang="en-US"/>
        </a:p>
      </dgm:t>
    </dgm:pt>
    <dgm:pt modelId="{B1759DFD-9242-4543-83C6-D3C953674954}">
      <dgm:prSet custT="1"/>
      <dgm:spPr/>
      <dgm:t>
        <a:bodyPr/>
        <a:lstStyle/>
        <a:p>
          <a:r>
            <a:rPr lang="en-US" sz="3200" dirty="0"/>
            <a:t>Text #2</a:t>
          </a:r>
        </a:p>
      </dgm:t>
    </dgm:pt>
    <dgm:pt modelId="{FEC87AB0-4BD3-4951-A3DE-89868DCCD7BE}" type="parTrans" cxnId="{E001C712-E7BC-4958-B75C-7C0A7E81322E}">
      <dgm:prSet/>
      <dgm:spPr/>
      <dgm:t>
        <a:bodyPr/>
        <a:lstStyle/>
        <a:p>
          <a:endParaRPr lang="en-US"/>
        </a:p>
      </dgm:t>
    </dgm:pt>
    <dgm:pt modelId="{2EEDF1F3-3C9C-4588-A448-5AFD1A840503}" type="sibTrans" cxnId="{E001C712-E7BC-4958-B75C-7C0A7E81322E}">
      <dgm:prSet/>
      <dgm:spPr/>
      <dgm:t>
        <a:bodyPr/>
        <a:lstStyle/>
        <a:p>
          <a:endParaRPr lang="en-US"/>
        </a:p>
      </dgm:t>
    </dgm:pt>
    <dgm:pt modelId="{28A10A27-F602-47B1-A8FA-E7B29F1188A5}">
      <dgm:prSet custT="1"/>
      <dgm:spPr/>
      <dgm:t>
        <a:bodyPr/>
        <a:lstStyle/>
        <a:p>
          <a:r>
            <a:rPr lang="en-US" sz="2000" dirty="0"/>
            <a:t>Text #2 is an article about the first female army rangers.</a:t>
          </a:r>
        </a:p>
      </dgm:t>
    </dgm:pt>
    <dgm:pt modelId="{52F8D642-AA2B-451C-BAA2-7D02B014AF9D}" type="parTrans" cxnId="{B4FE153E-6351-443F-98DD-13EC74B90B75}">
      <dgm:prSet/>
      <dgm:spPr/>
      <dgm:t>
        <a:bodyPr/>
        <a:lstStyle/>
        <a:p>
          <a:endParaRPr lang="en-US"/>
        </a:p>
      </dgm:t>
    </dgm:pt>
    <dgm:pt modelId="{6B31BA65-9320-4ACB-B406-4D1E2870D586}" type="sibTrans" cxnId="{B4FE153E-6351-443F-98DD-13EC74B90B75}">
      <dgm:prSet/>
      <dgm:spPr/>
      <dgm:t>
        <a:bodyPr/>
        <a:lstStyle/>
        <a:p>
          <a:endParaRPr lang="en-US"/>
        </a:p>
      </dgm:t>
    </dgm:pt>
    <dgm:pt modelId="{322032CB-C296-4C32-95C5-4C4B9FFED6A9}">
      <dgm:prSet custT="1"/>
      <dgm:spPr/>
      <dgm:t>
        <a:bodyPr/>
        <a:lstStyle/>
        <a:p>
          <a:r>
            <a:rPr lang="en-US" sz="2000" dirty="0">
              <a:hlinkClick xmlns:r="http://schemas.openxmlformats.org/officeDocument/2006/relationships" r:id="rId2"/>
            </a:rPr>
            <a:t>https://drive.google.com/file/d/1X3yo91h2tRtglQrphyRDvf9wcfw4oLHo/view?usp=sharing</a:t>
          </a:r>
          <a:endParaRPr lang="en-US" sz="2000" dirty="0"/>
        </a:p>
      </dgm:t>
    </dgm:pt>
    <dgm:pt modelId="{A2EF419A-EFDC-4D1F-8509-43D6B7850528}" type="parTrans" cxnId="{A3338E84-0D5B-43DE-8985-A5EAD56454FD}">
      <dgm:prSet/>
      <dgm:spPr/>
      <dgm:t>
        <a:bodyPr/>
        <a:lstStyle/>
        <a:p>
          <a:endParaRPr lang="en-US"/>
        </a:p>
      </dgm:t>
    </dgm:pt>
    <dgm:pt modelId="{EBABC8F3-F6C3-4517-B6E0-EF6218B8BB51}" type="sibTrans" cxnId="{A3338E84-0D5B-43DE-8985-A5EAD56454FD}">
      <dgm:prSet/>
      <dgm:spPr/>
      <dgm:t>
        <a:bodyPr/>
        <a:lstStyle/>
        <a:p>
          <a:endParaRPr lang="en-US"/>
        </a:p>
      </dgm:t>
    </dgm:pt>
    <dgm:pt modelId="{79DC1B58-1365-45D0-8EA5-9520CA57A7DA}">
      <dgm:prSet custT="1"/>
      <dgm:spPr/>
      <dgm:t>
        <a:bodyPr/>
        <a:lstStyle/>
        <a:p>
          <a:endParaRPr lang="en-US" sz="2000" dirty="0"/>
        </a:p>
      </dgm:t>
    </dgm:pt>
    <dgm:pt modelId="{A306F2A3-6DA4-4042-91BF-710820CC9945}" type="parTrans" cxnId="{A4D62651-6A39-4040-8F39-869E6FC6BC29}">
      <dgm:prSet/>
      <dgm:spPr/>
      <dgm:t>
        <a:bodyPr/>
        <a:lstStyle/>
        <a:p>
          <a:endParaRPr lang="en-US"/>
        </a:p>
      </dgm:t>
    </dgm:pt>
    <dgm:pt modelId="{38D1F4D2-C356-4326-A264-BA5009FC9FF6}" type="sibTrans" cxnId="{A4D62651-6A39-4040-8F39-869E6FC6BC29}">
      <dgm:prSet/>
      <dgm:spPr/>
      <dgm:t>
        <a:bodyPr/>
        <a:lstStyle/>
        <a:p>
          <a:endParaRPr lang="en-US"/>
        </a:p>
      </dgm:t>
    </dgm:pt>
    <dgm:pt modelId="{A0A2041B-7175-42E6-8D0B-2636365BB8D2}">
      <dgm:prSet custT="1"/>
      <dgm:spPr/>
      <dgm:t>
        <a:bodyPr/>
        <a:lstStyle/>
        <a:p>
          <a:endParaRPr lang="en-US" sz="2000" dirty="0"/>
        </a:p>
      </dgm:t>
    </dgm:pt>
    <dgm:pt modelId="{F5E7C3E5-ADF7-4BCC-AD07-D691EFBCBD9B}" type="parTrans" cxnId="{F3518489-A962-43F3-B84F-833ACC0591D8}">
      <dgm:prSet/>
      <dgm:spPr/>
      <dgm:t>
        <a:bodyPr/>
        <a:lstStyle/>
        <a:p>
          <a:endParaRPr lang="en-US"/>
        </a:p>
      </dgm:t>
    </dgm:pt>
    <dgm:pt modelId="{FEBE415D-19CB-4038-8FFE-0D10184FF617}" type="sibTrans" cxnId="{F3518489-A962-43F3-B84F-833ACC0591D8}">
      <dgm:prSet/>
      <dgm:spPr/>
      <dgm:t>
        <a:bodyPr/>
        <a:lstStyle/>
        <a:p>
          <a:endParaRPr lang="en-US"/>
        </a:p>
      </dgm:t>
    </dgm:pt>
    <dgm:pt modelId="{A3D2E5BB-D5F9-4969-A273-8A26BC2710B4}" type="pres">
      <dgm:prSet presAssocID="{2A6A2431-5C4E-40EC-BAFF-5443594612C1}" presName="Name0" presStyleCnt="0">
        <dgm:presLayoutVars>
          <dgm:dir/>
          <dgm:animLvl val="lvl"/>
          <dgm:resizeHandles val="exact"/>
        </dgm:presLayoutVars>
      </dgm:prSet>
      <dgm:spPr/>
    </dgm:pt>
    <dgm:pt modelId="{71B33560-BB68-46CC-AF1C-1A4DB5FEF05C}" type="pres">
      <dgm:prSet presAssocID="{D9E40B4D-4E05-42F9-91EE-B9D32DFF7FB2}" presName="linNode" presStyleCnt="0"/>
      <dgm:spPr/>
    </dgm:pt>
    <dgm:pt modelId="{561E0CCC-CA5E-42D8-8242-6524D27009EB}" type="pres">
      <dgm:prSet presAssocID="{D9E40B4D-4E05-42F9-91EE-B9D32DFF7FB2}" presName="parentText" presStyleLbl="alignNode1" presStyleIdx="0" presStyleCnt="3">
        <dgm:presLayoutVars>
          <dgm:chMax val="1"/>
          <dgm:bulletEnabled/>
        </dgm:presLayoutVars>
      </dgm:prSet>
      <dgm:spPr/>
    </dgm:pt>
    <dgm:pt modelId="{B74964C5-DA20-4826-978D-C0FD4C5A5536}" type="pres">
      <dgm:prSet presAssocID="{D9E40B4D-4E05-42F9-91EE-B9D32DFF7FB2}" presName="descendantText" presStyleLbl="alignAccFollowNode1" presStyleIdx="0" presStyleCnt="3">
        <dgm:presLayoutVars>
          <dgm:bulletEnabled/>
        </dgm:presLayoutVars>
      </dgm:prSet>
      <dgm:spPr/>
    </dgm:pt>
    <dgm:pt modelId="{0BAB8AB5-CB4C-4DD9-81D5-8E52180CB3CD}" type="pres">
      <dgm:prSet presAssocID="{29DD6245-098E-4892-AD9A-6CB1DE7BFBA9}" presName="sp" presStyleCnt="0"/>
      <dgm:spPr/>
    </dgm:pt>
    <dgm:pt modelId="{C10FF02B-2ED1-4BB7-9567-E74B58712D8F}" type="pres">
      <dgm:prSet presAssocID="{B16E8E7A-3D37-417A-A565-A87508101C3E}" presName="linNode" presStyleCnt="0"/>
      <dgm:spPr/>
    </dgm:pt>
    <dgm:pt modelId="{DFD70299-2096-4414-B32A-4AECD8D4F1D3}" type="pres">
      <dgm:prSet presAssocID="{B16E8E7A-3D37-417A-A565-A87508101C3E}" presName="parentText" presStyleLbl="alignNode1" presStyleIdx="1" presStyleCnt="3">
        <dgm:presLayoutVars>
          <dgm:chMax val="1"/>
          <dgm:bulletEnabled/>
        </dgm:presLayoutVars>
      </dgm:prSet>
      <dgm:spPr/>
    </dgm:pt>
    <dgm:pt modelId="{576A44D4-4E5D-4607-B046-AEA5813FC860}" type="pres">
      <dgm:prSet presAssocID="{B16E8E7A-3D37-417A-A565-A87508101C3E}" presName="descendantText" presStyleLbl="alignAccFollowNode1" presStyleIdx="1" presStyleCnt="3">
        <dgm:presLayoutVars>
          <dgm:bulletEnabled/>
        </dgm:presLayoutVars>
      </dgm:prSet>
      <dgm:spPr/>
    </dgm:pt>
    <dgm:pt modelId="{D1CA3804-98AB-447F-AA36-5F5BECE0AAE9}" type="pres">
      <dgm:prSet presAssocID="{79BC145B-9CB2-4E5C-B705-D15E8E6D4B3B}" presName="sp" presStyleCnt="0"/>
      <dgm:spPr/>
    </dgm:pt>
    <dgm:pt modelId="{090EF061-9D1E-4F89-8912-2D7CE9D8991E}" type="pres">
      <dgm:prSet presAssocID="{B1759DFD-9242-4543-83C6-D3C953674954}" presName="linNode" presStyleCnt="0"/>
      <dgm:spPr/>
    </dgm:pt>
    <dgm:pt modelId="{FC630A39-0E83-432D-8D12-6162AF576375}" type="pres">
      <dgm:prSet presAssocID="{B1759DFD-9242-4543-83C6-D3C953674954}" presName="parentText" presStyleLbl="alignNode1" presStyleIdx="2" presStyleCnt="3">
        <dgm:presLayoutVars>
          <dgm:chMax val="1"/>
          <dgm:bulletEnabled/>
        </dgm:presLayoutVars>
      </dgm:prSet>
      <dgm:spPr/>
    </dgm:pt>
    <dgm:pt modelId="{2B146661-1780-4AFD-AEF9-A4886C03F979}" type="pres">
      <dgm:prSet presAssocID="{B1759DFD-9242-4543-83C6-D3C953674954}" presName="descendantText" presStyleLbl="alignAccFollowNode1" presStyleIdx="2" presStyleCnt="3">
        <dgm:presLayoutVars>
          <dgm:bulletEnabled/>
        </dgm:presLayoutVars>
      </dgm:prSet>
      <dgm:spPr/>
    </dgm:pt>
  </dgm:ptLst>
  <dgm:cxnLst>
    <dgm:cxn modelId="{B3D97510-A80D-4996-ACEB-139CDE2AE49B}" type="presOf" srcId="{D9E40B4D-4E05-42F9-91EE-B9D32DFF7FB2}" destId="{561E0CCC-CA5E-42D8-8242-6524D27009EB}" srcOrd="0" destOrd="0" presId="urn:microsoft.com/office/officeart/2016/7/layout/VerticalSolidActionList"/>
    <dgm:cxn modelId="{E001C712-E7BC-4958-B75C-7C0A7E81322E}" srcId="{2A6A2431-5C4E-40EC-BAFF-5443594612C1}" destId="{B1759DFD-9242-4543-83C6-D3C953674954}" srcOrd="2" destOrd="0" parTransId="{FEC87AB0-4BD3-4951-A3DE-89868DCCD7BE}" sibTransId="{2EEDF1F3-3C9C-4588-A448-5AFD1A840503}"/>
    <dgm:cxn modelId="{587A501E-9FB3-4979-BF49-AE15AC7596E9}" type="presOf" srcId="{0A764DFC-2E83-4A91-AD8A-9CA59BE21C5A}" destId="{576A44D4-4E5D-4607-B046-AEA5813FC860}" srcOrd="0" destOrd="1" presId="urn:microsoft.com/office/officeart/2016/7/layout/VerticalSolidActionList"/>
    <dgm:cxn modelId="{78B7D91E-389E-4922-B0AA-B19700B6CCC1}" type="presOf" srcId="{B16E8E7A-3D37-417A-A565-A87508101C3E}" destId="{DFD70299-2096-4414-B32A-4AECD8D4F1D3}" srcOrd="0" destOrd="0" presId="urn:microsoft.com/office/officeart/2016/7/layout/VerticalSolidActionList"/>
    <dgm:cxn modelId="{B4FE153E-6351-443F-98DD-13EC74B90B75}" srcId="{B1759DFD-9242-4543-83C6-D3C953674954}" destId="{28A10A27-F602-47B1-A8FA-E7B29F1188A5}" srcOrd="0" destOrd="0" parTransId="{52F8D642-AA2B-451C-BAA2-7D02B014AF9D}" sibTransId="{6B31BA65-9320-4ACB-B406-4D1E2870D586}"/>
    <dgm:cxn modelId="{FEACFF6D-FFC4-4463-8601-53293632A3F8}" type="presOf" srcId="{A0A2041B-7175-42E6-8D0B-2636365BB8D2}" destId="{2B146661-1780-4AFD-AEF9-A4886C03F979}" srcOrd="0" destOrd="2" presId="urn:microsoft.com/office/officeart/2016/7/layout/VerticalSolidActionList"/>
    <dgm:cxn modelId="{A4D62651-6A39-4040-8F39-869E6FC6BC29}" srcId="{2FD742BC-DC64-4EAA-81AA-91FAFD2310E4}" destId="{79DC1B58-1365-45D0-8EA5-9520CA57A7DA}" srcOrd="1" destOrd="0" parTransId="{A306F2A3-6DA4-4042-91BF-710820CC9945}" sibTransId="{38D1F4D2-C356-4326-A264-BA5009FC9FF6}"/>
    <dgm:cxn modelId="{CAF9A151-C948-4A09-A8FC-258F4C1A633D}" srcId="{B16E8E7A-3D37-417A-A565-A87508101C3E}" destId="{2FD742BC-DC64-4EAA-81AA-91FAFD2310E4}" srcOrd="0" destOrd="0" parTransId="{7C863E65-DD75-45C6-A8F9-7045486CB16E}" sibTransId="{ADB276DA-28E6-4793-8E5A-F74DA608F77A}"/>
    <dgm:cxn modelId="{AD530756-095A-42AC-9ABD-6E55C4B8A1BC}" type="presOf" srcId="{28A10A27-F602-47B1-A8FA-E7B29F1188A5}" destId="{2B146661-1780-4AFD-AEF9-A4886C03F979}" srcOrd="0" destOrd="0" presId="urn:microsoft.com/office/officeart/2016/7/layout/VerticalSolidActionList"/>
    <dgm:cxn modelId="{A3338E84-0D5B-43DE-8985-A5EAD56454FD}" srcId="{28A10A27-F602-47B1-A8FA-E7B29F1188A5}" destId="{322032CB-C296-4C32-95C5-4C4B9FFED6A9}" srcOrd="0" destOrd="0" parTransId="{A2EF419A-EFDC-4D1F-8509-43D6B7850528}" sibTransId="{EBABC8F3-F6C3-4517-B6E0-EF6218B8BB51}"/>
    <dgm:cxn modelId="{F3518489-A962-43F3-B84F-833ACC0591D8}" srcId="{28A10A27-F602-47B1-A8FA-E7B29F1188A5}" destId="{A0A2041B-7175-42E6-8D0B-2636365BB8D2}" srcOrd="1" destOrd="0" parTransId="{F5E7C3E5-ADF7-4BCC-AD07-D691EFBCBD9B}" sibTransId="{FEBE415D-19CB-4038-8FFE-0D10184FF617}"/>
    <dgm:cxn modelId="{E2CA478B-2AFE-487C-A49A-A69F776B682C}" type="presOf" srcId="{2FD742BC-DC64-4EAA-81AA-91FAFD2310E4}" destId="{576A44D4-4E5D-4607-B046-AEA5813FC860}" srcOrd="0" destOrd="0" presId="urn:microsoft.com/office/officeart/2016/7/layout/VerticalSolidActionList"/>
    <dgm:cxn modelId="{714CD592-A56F-4911-9D8D-03D9C4B060CD}" srcId="{2FD742BC-DC64-4EAA-81AA-91FAFD2310E4}" destId="{0A764DFC-2E83-4A91-AD8A-9CA59BE21C5A}" srcOrd="0" destOrd="0" parTransId="{E7068302-0D4C-4953-A617-736DA3957905}" sibTransId="{AE9654FD-DDBA-4A38-8544-692C2AA80883}"/>
    <dgm:cxn modelId="{BB3933A6-5458-4D7F-B4F1-FBFEBA4F81DC}" type="presOf" srcId="{322032CB-C296-4C32-95C5-4C4B9FFED6A9}" destId="{2B146661-1780-4AFD-AEF9-A4886C03F979}" srcOrd="0" destOrd="1" presId="urn:microsoft.com/office/officeart/2016/7/layout/VerticalSolidActionList"/>
    <dgm:cxn modelId="{91FABFA8-EBD9-443D-858D-7AF9A97416F1}" type="presOf" srcId="{2A6A2431-5C4E-40EC-BAFF-5443594612C1}" destId="{A3D2E5BB-D5F9-4969-A273-8A26BC2710B4}" srcOrd="0" destOrd="0" presId="urn:microsoft.com/office/officeart/2016/7/layout/VerticalSolidActionList"/>
    <dgm:cxn modelId="{9E5F45AA-4DA2-4074-9796-3BBEEB6584B2}" srcId="{2A6A2431-5C4E-40EC-BAFF-5443594612C1}" destId="{D9E40B4D-4E05-42F9-91EE-B9D32DFF7FB2}" srcOrd="0" destOrd="0" parTransId="{783CF51A-DC6B-4C5B-A533-5FDDCA9F6CDD}" sibTransId="{29DD6245-098E-4892-AD9A-6CB1DE7BFBA9}"/>
    <dgm:cxn modelId="{8140BACA-D4C5-48F0-854D-4BA40E3FAAD6}" srcId="{D9E40B4D-4E05-42F9-91EE-B9D32DFF7FB2}" destId="{FAE053DB-D87A-4787-852E-2436FFFA258E}" srcOrd="0" destOrd="0" parTransId="{26241EFF-A090-421A-89ED-202D57F7EB23}" sibTransId="{6E0EEE8D-0B76-43A1-B703-2D2853BD2A52}"/>
    <dgm:cxn modelId="{202FF3D7-9BD8-4FC5-895C-C64877858AF6}" type="presOf" srcId="{B1759DFD-9242-4543-83C6-D3C953674954}" destId="{FC630A39-0E83-432D-8D12-6162AF576375}" srcOrd="0" destOrd="0" presId="urn:microsoft.com/office/officeart/2016/7/layout/VerticalSolidActionList"/>
    <dgm:cxn modelId="{42A88ED9-9217-487C-8BA3-937FAD0D8EBB}" type="presOf" srcId="{79DC1B58-1365-45D0-8EA5-9520CA57A7DA}" destId="{576A44D4-4E5D-4607-B046-AEA5813FC860}" srcOrd="0" destOrd="2" presId="urn:microsoft.com/office/officeart/2016/7/layout/VerticalSolidActionList"/>
    <dgm:cxn modelId="{13F843DE-BC44-49F6-B072-9ACA65F7A64D}" srcId="{2A6A2431-5C4E-40EC-BAFF-5443594612C1}" destId="{B16E8E7A-3D37-417A-A565-A87508101C3E}" srcOrd="1" destOrd="0" parTransId="{105BF936-831F-4969-A172-9BFCE7E63EF3}" sibTransId="{79BC145B-9CB2-4E5C-B705-D15E8E6D4B3B}"/>
    <dgm:cxn modelId="{946F97E8-685C-4900-B5AC-2A4FE7AC88C3}" type="presOf" srcId="{FAE053DB-D87A-4787-852E-2436FFFA258E}" destId="{B74964C5-DA20-4826-978D-C0FD4C5A5536}" srcOrd="0" destOrd="0" presId="urn:microsoft.com/office/officeart/2016/7/layout/VerticalSolidActionList"/>
    <dgm:cxn modelId="{E06A5AF2-03A1-4C6E-8243-88939C5AF256}" type="presParOf" srcId="{A3D2E5BB-D5F9-4969-A273-8A26BC2710B4}" destId="{71B33560-BB68-46CC-AF1C-1A4DB5FEF05C}" srcOrd="0" destOrd="0" presId="urn:microsoft.com/office/officeart/2016/7/layout/VerticalSolidActionList"/>
    <dgm:cxn modelId="{0FD5495E-FB59-41E4-B10D-D821C288703B}" type="presParOf" srcId="{71B33560-BB68-46CC-AF1C-1A4DB5FEF05C}" destId="{561E0CCC-CA5E-42D8-8242-6524D27009EB}" srcOrd="0" destOrd="0" presId="urn:microsoft.com/office/officeart/2016/7/layout/VerticalSolidActionList"/>
    <dgm:cxn modelId="{51A422AF-EF36-4203-BFD5-18D4043CE728}" type="presParOf" srcId="{71B33560-BB68-46CC-AF1C-1A4DB5FEF05C}" destId="{B74964C5-DA20-4826-978D-C0FD4C5A5536}" srcOrd="1" destOrd="0" presId="urn:microsoft.com/office/officeart/2016/7/layout/VerticalSolidActionList"/>
    <dgm:cxn modelId="{02D5F264-C214-464E-9B8C-4AA8928BCB7C}" type="presParOf" srcId="{A3D2E5BB-D5F9-4969-A273-8A26BC2710B4}" destId="{0BAB8AB5-CB4C-4DD9-81D5-8E52180CB3CD}" srcOrd="1" destOrd="0" presId="urn:microsoft.com/office/officeart/2016/7/layout/VerticalSolidActionList"/>
    <dgm:cxn modelId="{5420CA29-480D-4E2C-9406-8CBC0FEE5642}" type="presParOf" srcId="{A3D2E5BB-D5F9-4969-A273-8A26BC2710B4}" destId="{C10FF02B-2ED1-4BB7-9567-E74B58712D8F}" srcOrd="2" destOrd="0" presId="urn:microsoft.com/office/officeart/2016/7/layout/VerticalSolidActionList"/>
    <dgm:cxn modelId="{F7236DF6-25CB-4A79-9AA2-37929198BDD3}" type="presParOf" srcId="{C10FF02B-2ED1-4BB7-9567-E74B58712D8F}" destId="{DFD70299-2096-4414-B32A-4AECD8D4F1D3}" srcOrd="0" destOrd="0" presId="urn:microsoft.com/office/officeart/2016/7/layout/VerticalSolidActionList"/>
    <dgm:cxn modelId="{8C9B92C8-301E-4BD6-B908-16FDC8B7D1B7}" type="presParOf" srcId="{C10FF02B-2ED1-4BB7-9567-E74B58712D8F}" destId="{576A44D4-4E5D-4607-B046-AEA5813FC860}" srcOrd="1" destOrd="0" presId="urn:microsoft.com/office/officeart/2016/7/layout/VerticalSolidActionList"/>
    <dgm:cxn modelId="{5A247805-F580-4845-BB30-405AF75F8FC3}" type="presParOf" srcId="{A3D2E5BB-D5F9-4969-A273-8A26BC2710B4}" destId="{D1CA3804-98AB-447F-AA36-5F5BECE0AAE9}" srcOrd="3" destOrd="0" presId="urn:microsoft.com/office/officeart/2016/7/layout/VerticalSolidActionList"/>
    <dgm:cxn modelId="{D20629CC-9F8D-48DE-9250-72B472324B58}" type="presParOf" srcId="{A3D2E5BB-D5F9-4969-A273-8A26BC2710B4}" destId="{090EF061-9D1E-4F89-8912-2D7CE9D8991E}" srcOrd="4" destOrd="0" presId="urn:microsoft.com/office/officeart/2016/7/layout/VerticalSolidActionList"/>
    <dgm:cxn modelId="{11A842DA-756B-4730-A939-6C5CF7E79BB6}" type="presParOf" srcId="{090EF061-9D1E-4F89-8912-2D7CE9D8991E}" destId="{FC630A39-0E83-432D-8D12-6162AF576375}" srcOrd="0" destOrd="0" presId="urn:microsoft.com/office/officeart/2016/7/layout/VerticalSolidActionList"/>
    <dgm:cxn modelId="{0D26A80D-F90E-46DC-BB58-58B87C4C2552}" type="presParOf" srcId="{090EF061-9D1E-4F89-8912-2D7CE9D8991E}" destId="{2B146661-1780-4AFD-AEF9-A4886C03F979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90EF55-D01C-427A-BE5A-6C6CDFF9CFA7}" type="doc">
      <dgm:prSet loTypeId="urn:microsoft.com/office/officeart/2005/8/layout/venn1" loCatId="relationship" qsTypeId="urn:microsoft.com/office/officeart/2005/8/quickstyle/simple1" qsCatId="simple" csTypeId="urn:microsoft.com/office/officeart/2005/8/colors/accent1_1" csCatId="accent1" phldr="1"/>
      <dgm:spPr/>
    </dgm:pt>
    <dgm:pt modelId="{172738B2-7811-420A-AD0D-03494852120C}">
      <dgm:prSet phldrT="[Text]"/>
      <dgm:spPr/>
      <dgm:t>
        <a:bodyPr/>
        <a:lstStyle/>
        <a:p>
          <a:r>
            <a:rPr lang="en-US" dirty="0"/>
            <a:t>Grace Hopper</a:t>
          </a:r>
        </a:p>
      </dgm:t>
    </dgm:pt>
    <dgm:pt modelId="{E5784A86-320C-4CBA-8A01-A930D37E48CB}" type="parTrans" cxnId="{8550742C-9B00-4B43-AC8E-B650B15B5AC3}">
      <dgm:prSet/>
      <dgm:spPr/>
      <dgm:t>
        <a:bodyPr/>
        <a:lstStyle/>
        <a:p>
          <a:endParaRPr lang="en-US"/>
        </a:p>
      </dgm:t>
    </dgm:pt>
    <dgm:pt modelId="{6E6F1C78-463B-4EBD-A87D-FD5F366CEB7E}" type="sibTrans" cxnId="{8550742C-9B00-4B43-AC8E-B650B15B5AC3}">
      <dgm:prSet/>
      <dgm:spPr/>
      <dgm:t>
        <a:bodyPr/>
        <a:lstStyle/>
        <a:p>
          <a:endParaRPr lang="en-US"/>
        </a:p>
      </dgm:t>
    </dgm:pt>
    <dgm:pt modelId="{6DC3A2C4-DB04-435B-BC3B-E5FB79B28105}">
      <dgm:prSet phldrT="[Text]"/>
      <dgm:spPr/>
      <dgm:t>
        <a:bodyPr/>
        <a:lstStyle/>
        <a:p>
          <a:r>
            <a:rPr lang="en-US" dirty="0"/>
            <a:t>Female Army Rangers</a:t>
          </a:r>
        </a:p>
      </dgm:t>
    </dgm:pt>
    <dgm:pt modelId="{1DFC416F-2410-4D8F-B436-FF7C63ABFE06}" type="parTrans" cxnId="{2DB6A001-B2F7-45B7-BA89-2BBAE6CDBD6D}">
      <dgm:prSet/>
      <dgm:spPr/>
      <dgm:t>
        <a:bodyPr/>
        <a:lstStyle/>
        <a:p>
          <a:endParaRPr lang="en-US"/>
        </a:p>
      </dgm:t>
    </dgm:pt>
    <dgm:pt modelId="{2B1D3BF0-88F4-4AA7-8E56-FB5097326CB2}" type="sibTrans" cxnId="{2DB6A001-B2F7-45B7-BA89-2BBAE6CDBD6D}">
      <dgm:prSet/>
      <dgm:spPr/>
      <dgm:t>
        <a:bodyPr/>
        <a:lstStyle/>
        <a:p>
          <a:endParaRPr lang="en-US"/>
        </a:p>
      </dgm:t>
    </dgm:pt>
    <dgm:pt modelId="{C8D5D87B-68A9-4A7C-9E66-49C5A732F3A4}" type="pres">
      <dgm:prSet presAssocID="{2890EF55-D01C-427A-BE5A-6C6CDFF9CFA7}" presName="compositeShape" presStyleCnt="0">
        <dgm:presLayoutVars>
          <dgm:chMax val="7"/>
          <dgm:dir/>
          <dgm:resizeHandles val="exact"/>
        </dgm:presLayoutVars>
      </dgm:prSet>
      <dgm:spPr/>
    </dgm:pt>
    <dgm:pt modelId="{F1508AC1-733F-4C18-9F67-70370834D5B3}" type="pres">
      <dgm:prSet presAssocID="{172738B2-7811-420A-AD0D-03494852120C}" presName="circ1" presStyleLbl="vennNode1" presStyleIdx="0" presStyleCnt="2" custScaleY="155129"/>
      <dgm:spPr/>
    </dgm:pt>
    <dgm:pt modelId="{925DA9F9-B2CB-4DFD-A16B-C950632A0DAD}" type="pres">
      <dgm:prSet presAssocID="{172738B2-7811-420A-AD0D-03494852120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589D306-187D-492E-8BA4-77C87FBF3F6B}" type="pres">
      <dgm:prSet presAssocID="{6DC3A2C4-DB04-435B-BC3B-E5FB79B28105}" presName="circ2" presStyleLbl="vennNode1" presStyleIdx="1" presStyleCnt="2" custScaleY="156518"/>
      <dgm:spPr/>
    </dgm:pt>
    <dgm:pt modelId="{CA8D0EF9-C9D7-4B6E-A952-DDC23E5CA82F}" type="pres">
      <dgm:prSet presAssocID="{6DC3A2C4-DB04-435B-BC3B-E5FB79B2810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2DB6A001-B2F7-45B7-BA89-2BBAE6CDBD6D}" srcId="{2890EF55-D01C-427A-BE5A-6C6CDFF9CFA7}" destId="{6DC3A2C4-DB04-435B-BC3B-E5FB79B28105}" srcOrd="1" destOrd="0" parTransId="{1DFC416F-2410-4D8F-B436-FF7C63ABFE06}" sibTransId="{2B1D3BF0-88F4-4AA7-8E56-FB5097326CB2}"/>
    <dgm:cxn modelId="{8550742C-9B00-4B43-AC8E-B650B15B5AC3}" srcId="{2890EF55-D01C-427A-BE5A-6C6CDFF9CFA7}" destId="{172738B2-7811-420A-AD0D-03494852120C}" srcOrd="0" destOrd="0" parTransId="{E5784A86-320C-4CBA-8A01-A930D37E48CB}" sibTransId="{6E6F1C78-463B-4EBD-A87D-FD5F366CEB7E}"/>
    <dgm:cxn modelId="{8D24C949-FBE2-4BBC-B0CA-587B29551836}" type="presOf" srcId="{2890EF55-D01C-427A-BE5A-6C6CDFF9CFA7}" destId="{C8D5D87B-68A9-4A7C-9E66-49C5A732F3A4}" srcOrd="0" destOrd="0" presId="urn:microsoft.com/office/officeart/2005/8/layout/venn1"/>
    <dgm:cxn modelId="{5C407672-BDCC-4C44-939B-59E57BABFAC7}" type="presOf" srcId="{172738B2-7811-420A-AD0D-03494852120C}" destId="{925DA9F9-B2CB-4DFD-A16B-C950632A0DAD}" srcOrd="1" destOrd="0" presId="urn:microsoft.com/office/officeart/2005/8/layout/venn1"/>
    <dgm:cxn modelId="{C2B9C455-AD5D-45C5-A5A6-809947DD5C4C}" type="presOf" srcId="{6DC3A2C4-DB04-435B-BC3B-E5FB79B28105}" destId="{D589D306-187D-492E-8BA4-77C87FBF3F6B}" srcOrd="0" destOrd="0" presId="urn:microsoft.com/office/officeart/2005/8/layout/venn1"/>
    <dgm:cxn modelId="{7C172086-DD4F-43C0-8EB6-125559053786}" type="presOf" srcId="{6DC3A2C4-DB04-435B-BC3B-E5FB79B28105}" destId="{CA8D0EF9-C9D7-4B6E-A952-DDC23E5CA82F}" srcOrd="1" destOrd="0" presId="urn:microsoft.com/office/officeart/2005/8/layout/venn1"/>
    <dgm:cxn modelId="{8D0AB18C-09B2-4891-992D-8215B3983A91}" type="presOf" srcId="{172738B2-7811-420A-AD0D-03494852120C}" destId="{F1508AC1-733F-4C18-9F67-70370834D5B3}" srcOrd="0" destOrd="0" presId="urn:microsoft.com/office/officeart/2005/8/layout/venn1"/>
    <dgm:cxn modelId="{60BA35D8-4381-4D60-847B-EC7B3FA889B1}" type="presParOf" srcId="{C8D5D87B-68A9-4A7C-9E66-49C5A732F3A4}" destId="{F1508AC1-733F-4C18-9F67-70370834D5B3}" srcOrd="0" destOrd="0" presId="urn:microsoft.com/office/officeart/2005/8/layout/venn1"/>
    <dgm:cxn modelId="{599474FA-398F-4D4E-99A3-A7DAC0A34C0C}" type="presParOf" srcId="{C8D5D87B-68A9-4A7C-9E66-49C5A732F3A4}" destId="{925DA9F9-B2CB-4DFD-A16B-C950632A0DAD}" srcOrd="1" destOrd="0" presId="urn:microsoft.com/office/officeart/2005/8/layout/venn1"/>
    <dgm:cxn modelId="{BECFDA83-7577-4702-94D9-7A0F657962DD}" type="presParOf" srcId="{C8D5D87B-68A9-4A7C-9E66-49C5A732F3A4}" destId="{D589D306-187D-492E-8BA4-77C87FBF3F6B}" srcOrd="2" destOrd="0" presId="urn:microsoft.com/office/officeart/2005/8/layout/venn1"/>
    <dgm:cxn modelId="{9554A98D-BF1D-40DD-9E8D-D1EF6AF78E13}" type="presParOf" srcId="{C8D5D87B-68A9-4A7C-9E66-49C5A732F3A4}" destId="{CA8D0EF9-C9D7-4B6E-A952-DDC23E5CA82F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4964C5-DA20-4826-978D-C0FD4C5A5536}">
      <dsp:nvSpPr>
        <dsp:cNvPr id="0" name=""/>
        <dsp:cNvSpPr/>
      </dsp:nvSpPr>
      <dsp:spPr>
        <a:xfrm>
          <a:off x="1526857" y="1437"/>
          <a:ext cx="6107430" cy="147378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501" tIns="374342" rIns="118501" bIns="374342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Look again at the two texts assigned this week.</a:t>
          </a:r>
        </a:p>
      </dsp:txBody>
      <dsp:txXfrm>
        <a:off x="1526857" y="1437"/>
        <a:ext cx="6107430" cy="1473789"/>
      </dsp:txXfrm>
    </dsp:sp>
    <dsp:sp modelId="{561E0CCC-CA5E-42D8-8242-6524D27009EB}">
      <dsp:nvSpPr>
        <dsp:cNvPr id="0" name=""/>
        <dsp:cNvSpPr/>
      </dsp:nvSpPr>
      <dsp:spPr>
        <a:xfrm>
          <a:off x="0" y="1437"/>
          <a:ext cx="1526857" cy="14737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796" tIns="145578" rIns="80796" bIns="14557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Look</a:t>
          </a:r>
        </a:p>
      </dsp:txBody>
      <dsp:txXfrm>
        <a:off x="0" y="1437"/>
        <a:ext cx="1526857" cy="1473789"/>
      </dsp:txXfrm>
    </dsp:sp>
    <dsp:sp modelId="{576A44D4-4E5D-4607-B046-AEA5813FC860}">
      <dsp:nvSpPr>
        <dsp:cNvPr id="0" name=""/>
        <dsp:cNvSpPr/>
      </dsp:nvSpPr>
      <dsp:spPr>
        <a:xfrm>
          <a:off x="1526857" y="1563654"/>
          <a:ext cx="6107430" cy="1473789"/>
        </a:xfrm>
        <a:prstGeom prst="rect">
          <a:avLst/>
        </a:prstGeom>
        <a:solidFill>
          <a:schemeClr val="accent2">
            <a:tint val="40000"/>
            <a:alpha val="90000"/>
            <a:hueOff val="3105492"/>
            <a:satOff val="13536"/>
            <a:lumOff val="1472"/>
            <a:alphaOff val="0"/>
          </a:schemeClr>
        </a:solidFill>
        <a:ln w="12700" cap="flat" cmpd="sng" algn="in">
          <a:solidFill>
            <a:schemeClr val="accent2">
              <a:tint val="40000"/>
              <a:alpha val="90000"/>
              <a:hueOff val="3105492"/>
              <a:satOff val="13536"/>
              <a:lumOff val="14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501" tIns="374342" rIns="118501" bIns="374342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Text #1 is a biography of Grace Hopper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hlinkClick xmlns:r="http://schemas.openxmlformats.org/officeDocument/2006/relationships" r:id="rId1"/>
            </a:rPr>
            <a:t>https://drive.google.com/file/d/1jzfQPQyZMj73RnsSLsIlfiKC2eDgsOhU/view?usp=sharing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/>
        </a:p>
      </dsp:txBody>
      <dsp:txXfrm>
        <a:off x="1526857" y="1563654"/>
        <a:ext cx="6107430" cy="1473789"/>
      </dsp:txXfrm>
    </dsp:sp>
    <dsp:sp modelId="{DFD70299-2096-4414-B32A-4AECD8D4F1D3}">
      <dsp:nvSpPr>
        <dsp:cNvPr id="0" name=""/>
        <dsp:cNvSpPr/>
      </dsp:nvSpPr>
      <dsp:spPr>
        <a:xfrm>
          <a:off x="0" y="1563654"/>
          <a:ext cx="1526857" cy="1473789"/>
        </a:xfrm>
        <a:prstGeom prst="rect">
          <a:avLst/>
        </a:prstGeom>
        <a:solidFill>
          <a:schemeClr val="accent2">
            <a:hueOff val="3119331"/>
            <a:satOff val="17752"/>
            <a:lumOff val="5490"/>
            <a:alphaOff val="0"/>
          </a:schemeClr>
        </a:solidFill>
        <a:ln w="12700" cap="flat" cmpd="sng" algn="in">
          <a:solidFill>
            <a:schemeClr val="accent2">
              <a:hueOff val="3119331"/>
              <a:satOff val="17752"/>
              <a:lumOff val="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796" tIns="145578" rIns="80796" bIns="14557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Text #1</a:t>
          </a:r>
        </a:p>
      </dsp:txBody>
      <dsp:txXfrm>
        <a:off x="0" y="1563654"/>
        <a:ext cx="1526857" cy="1473789"/>
      </dsp:txXfrm>
    </dsp:sp>
    <dsp:sp modelId="{2B146661-1780-4AFD-AEF9-A4886C03F979}">
      <dsp:nvSpPr>
        <dsp:cNvPr id="0" name=""/>
        <dsp:cNvSpPr/>
      </dsp:nvSpPr>
      <dsp:spPr>
        <a:xfrm>
          <a:off x="1526857" y="3125870"/>
          <a:ext cx="6107430" cy="1473789"/>
        </a:xfrm>
        <a:prstGeom prst="rect">
          <a:avLst/>
        </a:prstGeom>
        <a:solidFill>
          <a:schemeClr val="accent2">
            <a:tint val="40000"/>
            <a:alpha val="90000"/>
            <a:hueOff val="6210984"/>
            <a:satOff val="27072"/>
            <a:lumOff val="2943"/>
            <a:alphaOff val="0"/>
          </a:schemeClr>
        </a:solidFill>
        <a:ln w="12700" cap="flat" cmpd="sng" algn="in">
          <a:solidFill>
            <a:schemeClr val="accent2">
              <a:tint val="40000"/>
              <a:alpha val="90000"/>
              <a:hueOff val="6210984"/>
              <a:satOff val="27072"/>
              <a:lumOff val="29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501" tIns="374342" rIns="118501" bIns="374342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Text #2 is an article about the first female army rangers.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hlinkClick xmlns:r="http://schemas.openxmlformats.org/officeDocument/2006/relationships" r:id="rId2"/>
            </a:rPr>
            <a:t>https://drive.google.com/file/d/1X3yo91h2tRtglQrphyRDvf9wcfw4oLHo/view?usp=sharing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/>
        </a:p>
      </dsp:txBody>
      <dsp:txXfrm>
        <a:off x="1526857" y="3125870"/>
        <a:ext cx="6107430" cy="1473789"/>
      </dsp:txXfrm>
    </dsp:sp>
    <dsp:sp modelId="{FC630A39-0E83-432D-8D12-6162AF576375}">
      <dsp:nvSpPr>
        <dsp:cNvPr id="0" name=""/>
        <dsp:cNvSpPr/>
      </dsp:nvSpPr>
      <dsp:spPr>
        <a:xfrm>
          <a:off x="0" y="3125870"/>
          <a:ext cx="1526857" cy="1473789"/>
        </a:xfrm>
        <a:prstGeom prst="rect">
          <a:avLst/>
        </a:prstGeom>
        <a:solidFill>
          <a:schemeClr val="accent2">
            <a:hueOff val="6238661"/>
            <a:satOff val="35504"/>
            <a:lumOff val="10980"/>
            <a:alphaOff val="0"/>
          </a:schemeClr>
        </a:solidFill>
        <a:ln w="12700" cap="flat" cmpd="sng" algn="in">
          <a:solidFill>
            <a:schemeClr val="accent2">
              <a:hueOff val="6238661"/>
              <a:satOff val="35504"/>
              <a:lumOff val="10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796" tIns="145578" rIns="80796" bIns="14557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Text #2</a:t>
          </a:r>
        </a:p>
      </dsp:txBody>
      <dsp:txXfrm>
        <a:off x="0" y="3125870"/>
        <a:ext cx="1526857" cy="14737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508AC1-733F-4C18-9F67-70370834D5B3}">
      <dsp:nvSpPr>
        <dsp:cNvPr id="0" name=""/>
        <dsp:cNvSpPr/>
      </dsp:nvSpPr>
      <dsp:spPr>
        <a:xfrm>
          <a:off x="91024" y="559018"/>
          <a:ext cx="2245268" cy="348306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Grace Hopper</a:t>
          </a:r>
        </a:p>
      </dsp:txBody>
      <dsp:txXfrm>
        <a:off x="404552" y="969745"/>
        <a:ext cx="1294568" cy="2661606"/>
      </dsp:txXfrm>
    </dsp:sp>
    <dsp:sp modelId="{D589D306-187D-492E-8BA4-77C87FBF3F6B}">
      <dsp:nvSpPr>
        <dsp:cNvPr id="0" name=""/>
        <dsp:cNvSpPr/>
      </dsp:nvSpPr>
      <dsp:spPr>
        <a:xfrm>
          <a:off x="1709235" y="543424"/>
          <a:ext cx="2245268" cy="3514248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Female Army Rangers</a:t>
          </a:r>
        </a:p>
      </dsp:txBody>
      <dsp:txXfrm>
        <a:off x="2346406" y="957830"/>
        <a:ext cx="1294568" cy="2685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06F38D-EFBC-4193-89DC-29F7760CD70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BC1E745-3488-4E6C-9683-EF3E12C5C2F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4954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F38D-EFBC-4193-89DC-29F7760CD70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E745-3488-4E6C-9683-EF3E12C5C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3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F38D-EFBC-4193-89DC-29F7760CD70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E745-3488-4E6C-9683-EF3E12C5C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1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F38D-EFBC-4193-89DC-29F7760CD70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E745-3488-4E6C-9683-EF3E12C5C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48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06F38D-EFBC-4193-89DC-29F7760CD70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BC1E745-3488-4E6C-9683-EF3E12C5C2F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602169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F38D-EFBC-4193-89DC-29F7760CD70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E745-3488-4E6C-9683-EF3E12C5C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254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F38D-EFBC-4193-89DC-29F7760CD70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E745-3488-4E6C-9683-EF3E12C5C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552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F38D-EFBC-4193-89DC-29F7760CD70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E745-3488-4E6C-9683-EF3E12C5C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35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F38D-EFBC-4193-89DC-29F7760CD70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E745-3488-4E6C-9683-EF3E12C5C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354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4806F38D-EFBC-4193-89DC-29F7760CD70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6BC1E745-3488-4E6C-9683-EF3E12C5C2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34486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4806F38D-EFBC-4193-89DC-29F7760CD70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6BC1E745-3488-4E6C-9683-EF3E12C5C2F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3065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06F38D-EFBC-4193-89DC-29F7760CD70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C1E745-3488-4E6C-9683-EF3E12C5C2F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781444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02D29-4446-485A-A805-4A716607AB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2 Week of March 30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25F1D8-B4D6-409B-89C4-B5E72A674D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English 9</a:t>
            </a:r>
          </a:p>
          <a:p>
            <a:r>
              <a:rPr lang="en-US" dirty="0"/>
              <a:t>Writing About Literature</a:t>
            </a:r>
          </a:p>
        </p:txBody>
      </p:sp>
    </p:spTree>
    <p:extLst>
      <p:ext uri="{BB962C8B-B14F-4D97-AF65-F5344CB8AC3E}">
        <p14:creationId xmlns:p14="http://schemas.microsoft.com/office/powerpoint/2010/main" val="3942226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49361-689D-4892-8E3D-C09BF938D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</p:spPr>
        <p:txBody>
          <a:bodyPr anchor="ctr">
            <a:normAutofit/>
          </a:bodyPr>
          <a:lstStyle/>
          <a:p>
            <a:r>
              <a:rPr lang="en-US" dirty="0"/>
              <a:t>Comparing the texts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1AA7BD1-685F-43C8-9ACE-43CF565020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729927"/>
              </p:ext>
            </p:extLst>
          </p:nvPr>
        </p:nvGraphicFramePr>
        <p:xfrm>
          <a:off x="938212" y="1874517"/>
          <a:ext cx="7634288" cy="4601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994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E4624-E742-46D0-B467-2B401857F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Venn Diagram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3B2711-EEE6-4B7E-8271-E8CAA2EE5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2975" y="1874517"/>
            <a:ext cx="3593592" cy="4601098"/>
          </a:xfrm>
        </p:spPr>
        <p:txBody>
          <a:bodyPr>
            <a:normAutofit/>
          </a:bodyPr>
          <a:lstStyle/>
          <a:p>
            <a:r>
              <a:rPr lang="en-US" dirty="0"/>
              <a:t>What similarities and differences do you see between the experiences of Grace Hopper and the female army rangers? </a:t>
            </a:r>
          </a:p>
          <a:p>
            <a:r>
              <a:rPr lang="en-US" dirty="0"/>
              <a:t>Express your ideas using a Venn diagram like the one to the right.</a:t>
            </a:r>
          </a:p>
          <a:p>
            <a:r>
              <a:rPr lang="en-US" dirty="0"/>
              <a:t>You can either draw your own or download from the handouts section on Mrs. Corbett’s website.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879B1FA-90F4-454B-B2C2-1D94B57810B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22646985"/>
              </p:ext>
            </p:extLst>
          </p:nvPr>
        </p:nvGraphicFramePr>
        <p:xfrm>
          <a:off x="4607435" y="1735970"/>
          <a:ext cx="4045528" cy="4601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1983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9DBA3C2-C92B-4CEB-868F-52A62295B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F867D53-064B-4281-9B04-4CAE224B2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7" y="382385"/>
            <a:ext cx="8001003" cy="1113295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Write a paragraph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ACE2AF-7E03-41D3-81E5-28B1A051A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97" y="1785257"/>
            <a:ext cx="8001003" cy="3440539"/>
          </a:xfrm>
        </p:spPr>
        <p:txBody>
          <a:bodyPr>
            <a:normAutofit/>
          </a:bodyPr>
          <a:lstStyle/>
          <a:p>
            <a:r>
              <a:rPr lang="en-US" sz="2100" dirty="0"/>
              <a:t>Write a paragraph explain the similarities between the two subjects of the texts. </a:t>
            </a:r>
          </a:p>
          <a:p>
            <a:r>
              <a:rPr lang="en-US" sz="2100" dirty="0"/>
              <a:t>Writing plan</a:t>
            </a:r>
          </a:p>
          <a:p>
            <a:pPr lvl="1"/>
            <a:r>
              <a:rPr lang="en-US" sz="1900" dirty="0"/>
              <a:t>Topic sentence explaining who the two topics are</a:t>
            </a:r>
          </a:p>
          <a:p>
            <a:pPr lvl="1"/>
            <a:r>
              <a:rPr lang="en-US" sz="1900" dirty="0"/>
              <a:t>A sentence explaining what they have in common</a:t>
            </a:r>
          </a:p>
          <a:p>
            <a:pPr lvl="1"/>
            <a:r>
              <a:rPr lang="en-US" sz="1900" dirty="0"/>
              <a:t>A few sentences with examples from each text.</a:t>
            </a:r>
          </a:p>
          <a:p>
            <a:pPr lvl="1"/>
            <a:r>
              <a:rPr lang="en-US" sz="1900" dirty="0"/>
              <a:t>A concluding sentence stating your opinion of the subjects.</a:t>
            </a:r>
          </a:p>
          <a:p>
            <a:pPr marL="457200" lvl="1" indent="0">
              <a:buNone/>
            </a:pPr>
            <a:endParaRPr lang="en-US" sz="190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A5C11C9-65D2-491A-A266-6ADBD2CB4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06736"/>
            <a:ext cx="9143999" cy="851265"/>
          </a:xfrm>
          <a:custGeom>
            <a:avLst/>
            <a:gdLst>
              <a:gd name="connsiteX0" fmla="*/ 619389 w 12191998"/>
              <a:gd name="connsiteY0" fmla="*/ 0 h 851265"/>
              <a:gd name="connsiteX1" fmla="*/ 687652 w 12191998"/>
              <a:gd name="connsiteY1" fmla="*/ 3175 h 851265"/>
              <a:gd name="connsiteX2" fmla="*/ 747977 w 12191998"/>
              <a:gd name="connsiteY2" fmla="*/ 9525 h 851265"/>
              <a:gd name="connsiteX3" fmla="*/ 800364 w 12191998"/>
              <a:gd name="connsiteY3" fmla="*/ 20637 h 851265"/>
              <a:gd name="connsiteX4" fmla="*/ 846402 w 12191998"/>
              <a:gd name="connsiteY4" fmla="*/ 36512 h 851265"/>
              <a:gd name="connsiteX5" fmla="*/ 887677 w 12191998"/>
              <a:gd name="connsiteY5" fmla="*/ 52387 h 851265"/>
              <a:gd name="connsiteX6" fmla="*/ 924189 w 12191998"/>
              <a:gd name="connsiteY6" fmla="*/ 68262 h 851265"/>
              <a:gd name="connsiteX7" fmla="*/ 962289 w 12191998"/>
              <a:gd name="connsiteY7" fmla="*/ 87312 h 851265"/>
              <a:gd name="connsiteX8" fmla="*/ 1000389 w 12191998"/>
              <a:gd name="connsiteY8" fmla="*/ 106362 h 851265"/>
              <a:gd name="connsiteX9" fmla="*/ 1036902 w 12191998"/>
              <a:gd name="connsiteY9" fmla="*/ 125412 h 851265"/>
              <a:gd name="connsiteX10" fmla="*/ 1078177 w 12191998"/>
              <a:gd name="connsiteY10" fmla="*/ 141287 h 851265"/>
              <a:gd name="connsiteX11" fmla="*/ 1124214 w 12191998"/>
              <a:gd name="connsiteY11" fmla="*/ 155575 h 851265"/>
              <a:gd name="connsiteX12" fmla="*/ 1176602 w 12191998"/>
              <a:gd name="connsiteY12" fmla="*/ 166687 h 851265"/>
              <a:gd name="connsiteX13" fmla="*/ 1236927 w 12191998"/>
              <a:gd name="connsiteY13" fmla="*/ 174625 h 851265"/>
              <a:gd name="connsiteX14" fmla="*/ 1305189 w 12191998"/>
              <a:gd name="connsiteY14" fmla="*/ 176212 h 851265"/>
              <a:gd name="connsiteX15" fmla="*/ 1373452 w 12191998"/>
              <a:gd name="connsiteY15" fmla="*/ 174625 h 851265"/>
              <a:gd name="connsiteX16" fmla="*/ 1433777 w 12191998"/>
              <a:gd name="connsiteY16" fmla="*/ 166687 h 851265"/>
              <a:gd name="connsiteX17" fmla="*/ 1486164 w 12191998"/>
              <a:gd name="connsiteY17" fmla="*/ 155575 h 851265"/>
              <a:gd name="connsiteX18" fmla="*/ 1532202 w 12191998"/>
              <a:gd name="connsiteY18" fmla="*/ 141287 h 851265"/>
              <a:gd name="connsiteX19" fmla="*/ 1573477 w 12191998"/>
              <a:gd name="connsiteY19" fmla="*/ 125412 h 851265"/>
              <a:gd name="connsiteX20" fmla="*/ 1609989 w 12191998"/>
              <a:gd name="connsiteY20" fmla="*/ 106362 h 851265"/>
              <a:gd name="connsiteX21" fmla="*/ 1648089 w 12191998"/>
              <a:gd name="connsiteY21" fmla="*/ 87312 h 851265"/>
              <a:gd name="connsiteX22" fmla="*/ 1686189 w 12191998"/>
              <a:gd name="connsiteY22" fmla="*/ 68262 h 851265"/>
              <a:gd name="connsiteX23" fmla="*/ 1722702 w 12191998"/>
              <a:gd name="connsiteY23" fmla="*/ 52387 h 851265"/>
              <a:gd name="connsiteX24" fmla="*/ 1763977 w 12191998"/>
              <a:gd name="connsiteY24" fmla="*/ 36512 h 851265"/>
              <a:gd name="connsiteX25" fmla="*/ 1810014 w 12191998"/>
              <a:gd name="connsiteY25" fmla="*/ 20637 h 851265"/>
              <a:gd name="connsiteX26" fmla="*/ 1862402 w 12191998"/>
              <a:gd name="connsiteY26" fmla="*/ 9525 h 851265"/>
              <a:gd name="connsiteX27" fmla="*/ 1922727 w 12191998"/>
              <a:gd name="connsiteY27" fmla="*/ 3175 h 851265"/>
              <a:gd name="connsiteX28" fmla="*/ 1990989 w 12191998"/>
              <a:gd name="connsiteY28" fmla="*/ 0 h 851265"/>
              <a:gd name="connsiteX29" fmla="*/ 2059252 w 12191998"/>
              <a:gd name="connsiteY29" fmla="*/ 3175 h 851265"/>
              <a:gd name="connsiteX30" fmla="*/ 2119577 w 12191998"/>
              <a:gd name="connsiteY30" fmla="*/ 9525 h 851265"/>
              <a:gd name="connsiteX31" fmla="*/ 2171964 w 12191998"/>
              <a:gd name="connsiteY31" fmla="*/ 20637 h 851265"/>
              <a:gd name="connsiteX32" fmla="*/ 2218002 w 12191998"/>
              <a:gd name="connsiteY32" fmla="*/ 36512 h 851265"/>
              <a:gd name="connsiteX33" fmla="*/ 2259277 w 12191998"/>
              <a:gd name="connsiteY33" fmla="*/ 52387 h 851265"/>
              <a:gd name="connsiteX34" fmla="*/ 2295789 w 12191998"/>
              <a:gd name="connsiteY34" fmla="*/ 68262 h 851265"/>
              <a:gd name="connsiteX35" fmla="*/ 2333889 w 12191998"/>
              <a:gd name="connsiteY35" fmla="*/ 87312 h 851265"/>
              <a:gd name="connsiteX36" fmla="*/ 2371989 w 12191998"/>
              <a:gd name="connsiteY36" fmla="*/ 106362 h 851265"/>
              <a:gd name="connsiteX37" fmla="*/ 2408502 w 12191998"/>
              <a:gd name="connsiteY37" fmla="*/ 125412 h 851265"/>
              <a:gd name="connsiteX38" fmla="*/ 2449777 w 12191998"/>
              <a:gd name="connsiteY38" fmla="*/ 141287 h 851265"/>
              <a:gd name="connsiteX39" fmla="*/ 2495814 w 12191998"/>
              <a:gd name="connsiteY39" fmla="*/ 155575 h 851265"/>
              <a:gd name="connsiteX40" fmla="*/ 2548202 w 12191998"/>
              <a:gd name="connsiteY40" fmla="*/ 166687 h 851265"/>
              <a:gd name="connsiteX41" fmla="*/ 2608527 w 12191998"/>
              <a:gd name="connsiteY41" fmla="*/ 174625 h 851265"/>
              <a:gd name="connsiteX42" fmla="*/ 2676789 w 12191998"/>
              <a:gd name="connsiteY42" fmla="*/ 176212 h 851265"/>
              <a:gd name="connsiteX43" fmla="*/ 2745052 w 12191998"/>
              <a:gd name="connsiteY43" fmla="*/ 174625 h 851265"/>
              <a:gd name="connsiteX44" fmla="*/ 2805377 w 12191998"/>
              <a:gd name="connsiteY44" fmla="*/ 166687 h 851265"/>
              <a:gd name="connsiteX45" fmla="*/ 2857764 w 12191998"/>
              <a:gd name="connsiteY45" fmla="*/ 155575 h 851265"/>
              <a:gd name="connsiteX46" fmla="*/ 2903802 w 12191998"/>
              <a:gd name="connsiteY46" fmla="*/ 141287 h 851265"/>
              <a:gd name="connsiteX47" fmla="*/ 2945077 w 12191998"/>
              <a:gd name="connsiteY47" fmla="*/ 125412 h 851265"/>
              <a:gd name="connsiteX48" fmla="*/ 2981589 w 12191998"/>
              <a:gd name="connsiteY48" fmla="*/ 106362 h 851265"/>
              <a:gd name="connsiteX49" fmla="*/ 3019689 w 12191998"/>
              <a:gd name="connsiteY49" fmla="*/ 87312 h 851265"/>
              <a:gd name="connsiteX50" fmla="*/ 3057789 w 12191998"/>
              <a:gd name="connsiteY50" fmla="*/ 68262 h 851265"/>
              <a:gd name="connsiteX51" fmla="*/ 3094302 w 12191998"/>
              <a:gd name="connsiteY51" fmla="*/ 52387 h 851265"/>
              <a:gd name="connsiteX52" fmla="*/ 3135577 w 12191998"/>
              <a:gd name="connsiteY52" fmla="*/ 36512 h 851265"/>
              <a:gd name="connsiteX53" fmla="*/ 3181614 w 12191998"/>
              <a:gd name="connsiteY53" fmla="*/ 20637 h 851265"/>
              <a:gd name="connsiteX54" fmla="*/ 3234002 w 12191998"/>
              <a:gd name="connsiteY54" fmla="*/ 9525 h 851265"/>
              <a:gd name="connsiteX55" fmla="*/ 3294327 w 12191998"/>
              <a:gd name="connsiteY55" fmla="*/ 3175 h 851265"/>
              <a:gd name="connsiteX56" fmla="*/ 3361002 w 12191998"/>
              <a:gd name="connsiteY56" fmla="*/ 0 h 851265"/>
              <a:gd name="connsiteX57" fmla="*/ 3430852 w 12191998"/>
              <a:gd name="connsiteY57" fmla="*/ 3175 h 851265"/>
              <a:gd name="connsiteX58" fmla="*/ 3491177 w 12191998"/>
              <a:gd name="connsiteY58" fmla="*/ 9525 h 851265"/>
              <a:gd name="connsiteX59" fmla="*/ 3543564 w 12191998"/>
              <a:gd name="connsiteY59" fmla="*/ 20637 h 851265"/>
              <a:gd name="connsiteX60" fmla="*/ 3589602 w 12191998"/>
              <a:gd name="connsiteY60" fmla="*/ 36512 h 851265"/>
              <a:gd name="connsiteX61" fmla="*/ 3630877 w 12191998"/>
              <a:gd name="connsiteY61" fmla="*/ 52387 h 851265"/>
              <a:gd name="connsiteX62" fmla="*/ 3667389 w 12191998"/>
              <a:gd name="connsiteY62" fmla="*/ 68262 h 851265"/>
              <a:gd name="connsiteX63" fmla="*/ 3705489 w 12191998"/>
              <a:gd name="connsiteY63" fmla="*/ 87312 h 851265"/>
              <a:gd name="connsiteX64" fmla="*/ 3743589 w 12191998"/>
              <a:gd name="connsiteY64" fmla="*/ 106362 h 851265"/>
              <a:gd name="connsiteX65" fmla="*/ 3780102 w 12191998"/>
              <a:gd name="connsiteY65" fmla="*/ 125412 h 851265"/>
              <a:gd name="connsiteX66" fmla="*/ 3821377 w 12191998"/>
              <a:gd name="connsiteY66" fmla="*/ 141287 h 851265"/>
              <a:gd name="connsiteX67" fmla="*/ 3867414 w 12191998"/>
              <a:gd name="connsiteY67" fmla="*/ 155575 h 851265"/>
              <a:gd name="connsiteX68" fmla="*/ 3919802 w 12191998"/>
              <a:gd name="connsiteY68" fmla="*/ 166687 h 851265"/>
              <a:gd name="connsiteX69" fmla="*/ 3980127 w 12191998"/>
              <a:gd name="connsiteY69" fmla="*/ 174625 h 851265"/>
              <a:gd name="connsiteX70" fmla="*/ 4048389 w 12191998"/>
              <a:gd name="connsiteY70" fmla="*/ 176212 h 851265"/>
              <a:gd name="connsiteX71" fmla="*/ 4116652 w 12191998"/>
              <a:gd name="connsiteY71" fmla="*/ 174625 h 851265"/>
              <a:gd name="connsiteX72" fmla="*/ 4176977 w 12191998"/>
              <a:gd name="connsiteY72" fmla="*/ 166687 h 851265"/>
              <a:gd name="connsiteX73" fmla="*/ 4229364 w 12191998"/>
              <a:gd name="connsiteY73" fmla="*/ 155575 h 851265"/>
              <a:gd name="connsiteX74" fmla="*/ 4275402 w 12191998"/>
              <a:gd name="connsiteY74" fmla="*/ 141287 h 851265"/>
              <a:gd name="connsiteX75" fmla="*/ 4316677 w 12191998"/>
              <a:gd name="connsiteY75" fmla="*/ 125412 h 851265"/>
              <a:gd name="connsiteX76" fmla="*/ 4353189 w 12191998"/>
              <a:gd name="connsiteY76" fmla="*/ 106362 h 851265"/>
              <a:gd name="connsiteX77" fmla="*/ 4429389 w 12191998"/>
              <a:gd name="connsiteY77" fmla="*/ 68262 h 851265"/>
              <a:gd name="connsiteX78" fmla="*/ 4465902 w 12191998"/>
              <a:gd name="connsiteY78" fmla="*/ 52387 h 851265"/>
              <a:gd name="connsiteX79" fmla="*/ 4507177 w 12191998"/>
              <a:gd name="connsiteY79" fmla="*/ 36512 h 851265"/>
              <a:gd name="connsiteX80" fmla="*/ 4553216 w 12191998"/>
              <a:gd name="connsiteY80" fmla="*/ 20637 h 851265"/>
              <a:gd name="connsiteX81" fmla="*/ 4605602 w 12191998"/>
              <a:gd name="connsiteY81" fmla="*/ 9525 h 851265"/>
              <a:gd name="connsiteX82" fmla="*/ 4665928 w 12191998"/>
              <a:gd name="connsiteY82" fmla="*/ 3175 h 851265"/>
              <a:gd name="connsiteX83" fmla="*/ 4734189 w 12191998"/>
              <a:gd name="connsiteY83" fmla="*/ 0 h 851265"/>
              <a:gd name="connsiteX84" fmla="*/ 4802453 w 12191998"/>
              <a:gd name="connsiteY84" fmla="*/ 3175 h 851265"/>
              <a:gd name="connsiteX85" fmla="*/ 4862777 w 12191998"/>
              <a:gd name="connsiteY85" fmla="*/ 9525 h 851265"/>
              <a:gd name="connsiteX86" fmla="*/ 4915165 w 12191998"/>
              <a:gd name="connsiteY86" fmla="*/ 20637 h 851265"/>
              <a:gd name="connsiteX87" fmla="*/ 4961202 w 12191998"/>
              <a:gd name="connsiteY87" fmla="*/ 36512 h 851265"/>
              <a:gd name="connsiteX88" fmla="*/ 5002478 w 12191998"/>
              <a:gd name="connsiteY88" fmla="*/ 52387 h 851265"/>
              <a:gd name="connsiteX89" fmla="*/ 5038989 w 12191998"/>
              <a:gd name="connsiteY89" fmla="*/ 68262 h 851265"/>
              <a:gd name="connsiteX90" fmla="*/ 5077091 w 12191998"/>
              <a:gd name="connsiteY90" fmla="*/ 87312 h 851265"/>
              <a:gd name="connsiteX91" fmla="*/ 5115189 w 12191998"/>
              <a:gd name="connsiteY91" fmla="*/ 106362 h 851265"/>
              <a:gd name="connsiteX92" fmla="*/ 5151702 w 12191998"/>
              <a:gd name="connsiteY92" fmla="*/ 125412 h 851265"/>
              <a:gd name="connsiteX93" fmla="*/ 5192978 w 12191998"/>
              <a:gd name="connsiteY93" fmla="*/ 141287 h 851265"/>
              <a:gd name="connsiteX94" fmla="*/ 5239014 w 12191998"/>
              <a:gd name="connsiteY94" fmla="*/ 155575 h 851265"/>
              <a:gd name="connsiteX95" fmla="*/ 5291401 w 12191998"/>
              <a:gd name="connsiteY95" fmla="*/ 166687 h 851265"/>
              <a:gd name="connsiteX96" fmla="*/ 5351727 w 12191998"/>
              <a:gd name="connsiteY96" fmla="*/ 174625 h 851265"/>
              <a:gd name="connsiteX97" fmla="*/ 5410199 w 12191998"/>
              <a:gd name="connsiteY97" fmla="*/ 175985 h 851265"/>
              <a:gd name="connsiteX98" fmla="*/ 5468671 w 12191998"/>
              <a:gd name="connsiteY98" fmla="*/ 174625 h 851265"/>
              <a:gd name="connsiteX99" fmla="*/ 5528996 w 12191998"/>
              <a:gd name="connsiteY99" fmla="*/ 166687 h 851265"/>
              <a:gd name="connsiteX100" fmla="*/ 5581383 w 12191998"/>
              <a:gd name="connsiteY100" fmla="*/ 155575 h 851265"/>
              <a:gd name="connsiteX101" fmla="*/ 5627421 w 12191998"/>
              <a:gd name="connsiteY101" fmla="*/ 141287 h 851265"/>
              <a:gd name="connsiteX102" fmla="*/ 5668696 w 12191998"/>
              <a:gd name="connsiteY102" fmla="*/ 125412 h 851265"/>
              <a:gd name="connsiteX103" fmla="*/ 5705210 w 12191998"/>
              <a:gd name="connsiteY103" fmla="*/ 106362 h 851265"/>
              <a:gd name="connsiteX104" fmla="*/ 5743308 w 12191998"/>
              <a:gd name="connsiteY104" fmla="*/ 87312 h 851265"/>
              <a:gd name="connsiteX105" fmla="*/ 5781408 w 12191998"/>
              <a:gd name="connsiteY105" fmla="*/ 68262 h 851265"/>
              <a:gd name="connsiteX106" fmla="*/ 5817921 w 12191998"/>
              <a:gd name="connsiteY106" fmla="*/ 52387 h 851265"/>
              <a:gd name="connsiteX107" fmla="*/ 5859196 w 12191998"/>
              <a:gd name="connsiteY107" fmla="*/ 36512 h 851265"/>
              <a:gd name="connsiteX108" fmla="*/ 5905234 w 12191998"/>
              <a:gd name="connsiteY108" fmla="*/ 20637 h 851265"/>
              <a:gd name="connsiteX109" fmla="*/ 5957621 w 12191998"/>
              <a:gd name="connsiteY109" fmla="*/ 9525 h 851265"/>
              <a:gd name="connsiteX110" fmla="*/ 6017948 w 12191998"/>
              <a:gd name="connsiteY110" fmla="*/ 3175 h 851265"/>
              <a:gd name="connsiteX111" fmla="*/ 6086210 w 12191998"/>
              <a:gd name="connsiteY111" fmla="*/ 0 h 851265"/>
              <a:gd name="connsiteX112" fmla="*/ 6095999 w 12191998"/>
              <a:gd name="connsiteY112" fmla="*/ 455 h 851265"/>
              <a:gd name="connsiteX113" fmla="*/ 6105789 w 12191998"/>
              <a:gd name="connsiteY113" fmla="*/ 0 h 851265"/>
              <a:gd name="connsiteX114" fmla="*/ 6174052 w 12191998"/>
              <a:gd name="connsiteY114" fmla="*/ 3175 h 851265"/>
              <a:gd name="connsiteX115" fmla="*/ 6234377 w 12191998"/>
              <a:gd name="connsiteY115" fmla="*/ 9525 h 851265"/>
              <a:gd name="connsiteX116" fmla="*/ 6286764 w 12191998"/>
              <a:gd name="connsiteY116" fmla="*/ 20637 h 851265"/>
              <a:gd name="connsiteX117" fmla="*/ 6332802 w 12191998"/>
              <a:gd name="connsiteY117" fmla="*/ 36512 h 851265"/>
              <a:gd name="connsiteX118" fmla="*/ 6374077 w 12191998"/>
              <a:gd name="connsiteY118" fmla="*/ 52387 h 851265"/>
              <a:gd name="connsiteX119" fmla="*/ 6410589 w 12191998"/>
              <a:gd name="connsiteY119" fmla="*/ 68262 h 851265"/>
              <a:gd name="connsiteX120" fmla="*/ 6448689 w 12191998"/>
              <a:gd name="connsiteY120" fmla="*/ 87312 h 851265"/>
              <a:gd name="connsiteX121" fmla="*/ 6486789 w 12191998"/>
              <a:gd name="connsiteY121" fmla="*/ 106362 h 851265"/>
              <a:gd name="connsiteX122" fmla="*/ 6523302 w 12191998"/>
              <a:gd name="connsiteY122" fmla="*/ 125412 h 851265"/>
              <a:gd name="connsiteX123" fmla="*/ 6564577 w 12191998"/>
              <a:gd name="connsiteY123" fmla="*/ 141287 h 851265"/>
              <a:gd name="connsiteX124" fmla="*/ 6610614 w 12191998"/>
              <a:gd name="connsiteY124" fmla="*/ 155575 h 851265"/>
              <a:gd name="connsiteX125" fmla="*/ 6663002 w 12191998"/>
              <a:gd name="connsiteY125" fmla="*/ 166687 h 851265"/>
              <a:gd name="connsiteX126" fmla="*/ 6723327 w 12191998"/>
              <a:gd name="connsiteY126" fmla="*/ 174625 h 851265"/>
              <a:gd name="connsiteX127" fmla="*/ 6781799 w 12191998"/>
              <a:gd name="connsiteY127" fmla="*/ 175985 h 851265"/>
              <a:gd name="connsiteX128" fmla="*/ 6840271 w 12191998"/>
              <a:gd name="connsiteY128" fmla="*/ 174625 h 851265"/>
              <a:gd name="connsiteX129" fmla="*/ 6900596 w 12191998"/>
              <a:gd name="connsiteY129" fmla="*/ 166687 h 851265"/>
              <a:gd name="connsiteX130" fmla="*/ 6952983 w 12191998"/>
              <a:gd name="connsiteY130" fmla="*/ 155575 h 851265"/>
              <a:gd name="connsiteX131" fmla="*/ 6999021 w 12191998"/>
              <a:gd name="connsiteY131" fmla="*/ 141287 h 851265"/>
              <a:gd name="connsiteX132" fmla="*/ 7040296 w 12191998"/>
              <a:gd name="connsiteY132" fmla="*/ 125412 h 851265"/>
              <a:gd name="connsiteX133" fmla="*/ 7076808 w 12191998"/>
              <a:gd name="connsiteY133" fmla="*/ 106362 h 851265"/>
              <a:gd name="connsiteX134" fmla="*/ 7114908 w 12191998"/>
              <a:gd name="connsiteY134" fmla="*/ 87312 h 851265"/>
              <a:gd name="connsiteX135" fmla="*/ 7153008 w 12191998"/>
              <a:gd name="connsiteY135" fmla="*/ 68262 h 851265"/>
              <a:gd name="connsiteX136" fmla="*/ 7189521 w 12191998"/>
              <a:gd name="connsiteY136" fmla="*/ 52387 h 851265"/>
              <a:gd name="connsiteX137" fmla="*/ 7230796 w 12191998"/>
              <a:gd name="connsiteY137" fmla="*/ 36512 h 851265"/>
              <a:gd name="connsiteX138" fmla="*/ 7276833 w 12191998"/>
              <a:gd name="connsiteY138" fmla="*/ 20637 h 851265"/>
              <a:gd name="connsiteX139" fmla="*/ 7329221 w 12191998"/>
              <a:gd name="connsiteY139" fmla="*/ 9525 h 851265"/>
              <a:gd name="connsiteX140" fmla="*/ 7389546 w 12191998"/>
              <a:gd name="connsiteY140" fmla="*/ 3175 h 851265"/>
              <a:gd name="connsiteX141" fmla="*/ 7457808 w 12191998"/>
              <a:gd name="connsiteY141" fmla="*/ 0 h 851265"/>
              <a:gd name="connsiteX142" fmla="*/ 7526071 w 12191998"/>
              <a:gd name="connsiteY142" fmla="*/ 3175 h 851265"/>
              <a:gd name="connsiteX143" fmla="*/ 7586396 w 12191998"/>
              <a:gd name="connsiteY143" fmla="*/ 9525 h 851265"/>
              <a:gd name="connsiteX144" fmla="*/ 7638783 w 12191998"/>
              <a:gd name="connsiteY144" fmla="*/ 20637 h 851265"/>
              <a:gd name="connsiteX145" fmla="*/ 7684821 w 12191998"/>
              <a:gd name="connsiteY145" fmla="*/ 36512 h 851265"/>
              <a:gd name="connsiteX146" fmla="*/ 7726096 w 12191998"/>
              <a:gd name="connsiteY146" fmla="*/ 52387 h 851265"/>
              <a:gd name="connsiteX147" fmla="*/ 7762608 w 12191998"/>
              <a:gd name="connsiteY147" fmla="*/ 68262 h 851265"/>
              <a:gd name="connsiteX148" fmla="*/ 7800708 w 12191998"/>
              <a:gd name="connsiteY148" fmla="*/ 87312 h 851265"/>
              <a:gd name="connsiteX149" fmla="*/ 7838808 w 12191998"/>
              <a:gd name="connsiteY149" fmla="*/ 106362 h 851265"/>
              <a:gd name="connsiteX150" fmla="*/ 7875321 w 12191998"/>
              <a:gd name="connsiteY150" fmla="*/ 125412 h 851265"/>
              <a:gd name="connsiteX151" fmla="*/ 7916596 w 12191998"/>
              <a:gd name="connsiteY151" fmla="*/ 141287 h 851265"/>
              <a:gd name="connsiteX152" fmla="*/ 7962633 w 12191998"/>
              <a:gd name="connsiteY152" fmla="*/ 155575 h 851265"/>
              <a:gd name="connsiteX153" fmla="*/ 8015021 w 12191998"/>
              <a:gd name="connsiteY153" fmla="*/ 166687 h 851265"/>
              <a:gd name="connsiteX154" fmla="*/ 8075346 w 12191998"/>
              <a:gd name="connsiteY154" fmla="*/ 174625 h 851265"/>
              <a:gd name="connsiteX155" fmla="*/ 8143608 w 12191998"/>
              <a:gd name="connsiteY155" fmla="*/ 176212 h 851265"/>
              <a:gd name="connsiteX156" fmla="*/ 8211871 w 12191998"/>
              <a:gd name="connsiteY156" fmla="*/ 174625 h 851265"/>
              <a:gd name="connsiteX157" fmla="*/ 8272196 w 12191998"/>
              <a:gd name="connsiteY157" fmla="*/ 166687 h 851265"/>
              <a:gd name="connsiteX158" fmla="*/ 8324583 w 12191998"/>
              <a:gd name="connsiteY158" fmla="*/ 155575 h 851265"/>
              <a:gd name="connsiteX159" fmla="*/ 8370621 w 12191998"/>
              <a:gd name="connsiteY159" fmla="*/ 141287 h 851265"/>
              <a:gd name="connsiteX160" fmla="*/ 8411896 w 12191998"/>
              <a:gd name="connsiteY160" fmla="*/ 125412 h 851265"/>
              <a:gd name="connsiteX161" fmla="*/ 8448408 w 12191998"/>
              <a:gd name="connsiteY161" fmla="*/ 106362 h 851265"/>
              <a:gd name="connsiteX162" fmla="*/ 8486508 w 12191998"/>
              <a:gd name="connsiteY162" fmla="*/ 87312 h 851265"/>
              <a:gd name="connsiteX163" fmla="*/ 8524608 w 12191998"/>
              <a:gd name="connsiteY163" fmla="*/ 68262 h 851265"/>
              <a:gd name="connsiteX164" fmla="*/ 8561120 w 12191998"/>
              <a:gd name="connsiteY164" fmla="*/ 52387 h 851265"/>
              <a:gd name="connsiteX165" fmla="*/ 8602396 w 12191998"/>
              <a:gd name="connsiteY165" fmla="*/ 36512 h 851265"/>
              <a:gd name="connsiteX166" fmla="*/ 8648432 w 12191998"/>
              <a:gd name="connsiteY166" fmla="*/ 20637 h 851265"/>
              <a:gd name="connsiteX167" fmla="*/ 8700820 w 12191998"/>
              <a:gd name="connsiteY167" fmla="*/ 9525 h 851265"/>
              <a:gd name="connsiteX168" fmla="*/ 8761146 w 12191998"/>
              <a:gd name="connsiteY168" fmla="*/ 3175 h 851265"/>
              <a:gd name="connsiteX169" fmla="*/ 8827820 w 12191998"/>
              <a:gd name="connsiteY169" fmla="*/ 0 h 851265"/>
              <a:gd name="connsiteX170" fmla="*/ 8897670 w 12191998"/>
              <a:gd name="connsiteY170" fmla="*/ 3175 h 851265"/>
              <a:gd name="connsiteX171" fmla="*/ 8957996 w 12191998"/>
              <a:gd name="connsiteY171" fmla="*/ 9525 h 851265"/>
              <a:gd name="connsiteX172" fmla="*/ 9010382 w 12191998"/>
              <a:gd name="connsiteY172" fmla="*/ 20637 h 851265"/>
              <a:gd name="connsiteX173" fmla="*/ 9056420 w 12191998"/>
              <a:gd name="connsiteY173" fmla="*/ 36512 h 851265"/>
              <a:gd name="connsiteX174" fmla="*/ 9097696 w 12191998"/>
              <a:gd name="connsiteY174" fmla="*/ 52387 h 851265"/>
              <a:gd name="connsiteX175" fmla="*/ 9134208 w 12191998"/>
              <a:gd name="connsiteY175" fmla="*/ 68262 h 851265"/>
              <a:gd name="connsiteX176" fmla="*/ 9172308 w 12191998"/>
              <a:gd name="connsiteY176" fmla="*/ 87312 h 851265"/>
              <a:gd name="connsiteX177" fmla="*/ 9210408 w 12191998"/>
              <a:gd name="connsiteY177" fmla="*/ 106362 h 851265"/>
              <a:gd name="connsiteX178" fmla="*/ 9246920 w 12191998"/>
              <a:gd name="connsiteY178" fmla="*/ 125412 h 851265"/>
              <a:gd name="connsiteX179" fmla="*/ 9288196 w 12191998"/>
              <a:gd name="connsiteY179" fmla="*/ 141287 h 851265"/>
              <a:gd name="connsiteX180" fmla="*/ 9334232 w 12191998"/>
              <a:gd name="connsiteY180" fmla="*/ 155575 h 851265"/>
              <a:gd name="connsiteX181" fmla="*/ 9386620 w 12191998"/>
              <a:gd name="connsiteY181" fmla="*/ 166687 h 851265"/>
              <a:gd name="connsiteX182" fmla="*/ 9446946 w 12191998"/>
              <a:gd name="connsiteY182" fmla="*/ 174625 h 851265"/>
              <a:gd name="connsiteX183" fmla="*/ 9515208 w 12191998"/>
              <a:gd name="connsiteY183" fmla="*/ 176212 h 851265"/>
              <a:gd name="connsiteX184" fmla="*/ 9583470 w 12191998"/>
              <a:gd name="connsiteY184" fmla="*/ 174625 h 851265"/>
              <a:gd name="connsiteX185" fmla="*/ 9643796 w 12191998"/>
              <a:gd name="connsiteY185" fmla="*/ 166687 h 851265"/>
              <a:gd name="connsiteX186" fmla="*/ 9696182 w 12191998"/>
              <a:gd name="connsiteY186" fmla="*/ 155575 h 851265"/>
              <a:gd name="connsiteX187" fmla="*/ 9742220 w 12191998"/>
              <a:gd name="connsiteY187" fmla="*/ 141287 h 851265"/>
              <a:gd name="connsiteX188" fmla="*/ 9783496 w 12191998"/>
              <a:gd name="connsiteY188" fmla="*/ 125412 h 851265"/>
              <a:gd name="connsiteX189" fmla="*/ 9820008 w 12191998"/>
              <a:gd name="connsiteY189" fmla="*/ 106362 h 851265"/>
              <a:gd name="connsiteX190" fmla="*/ 9896208 w 12191998"/>
              <a:gd name="connsiteY190" fmla="*/ 68262 h 851265"/>
              <a:gd name="connsiteX191" fmla="*/ 9932720 w 12191998"/>
              <a:gd name="connsiteY191" fmla="*/ 52387 h 851265"/>
              <a:gd name="connsiteX192" fmla="*/ 9973996 w 12191998"/>
              <a:gd name="connsiteY192" fmla="*/ 36512 h 851265"/>
              <a:gd name="connsiteX193" fmla="*/ 10020032 w 12191998"/>
              <a:gd name="connsiteY193" fmla="*/ 20637 h 851265"/>
              <a:gd name="connsiteX194" fmla="*/ 10072420 w 12191998"/>
              <a:gd name="connsiteY194" fmla="*/ 9525 h 851265"/>
              <a:gd name="connsiteX195" fmla="*/ 10132746 w 12191998"/>
              <a:gd name="connsiteY195" fmla="*/ 3175 h 851265"/>
              <a:gd name="connsiteX196" fmla="*/ 10201008 w 12191998"/>
              <a:gd name="connsiteY196" fmla="*/ 0 h 851265"/>
              <a:gd name="connsiteX197" fmla="*/ 10269270 w 12191998"/>
              <a:gd name="connsiteY197" fmla="*/ 3175 h 851265"/>
              <a:gd name="connsiteX198" fmla="*/ 10329596 w 12191998"/>
              <a:gd name="connsiteY198" fmla="*/ 9525 h 851265"/>
              <a:gd name="connsiteX199" fmla="*/ 10381982 w 12191998"/>
              <a:gd name="connsiteY199" fmla="*/ 20637 h 851265"/>
              <a:gd name="connsiteX200" fmla="*/ 10428020 w 12191998"/>
              <a:gd name="connsiteY200" fmla="*/ 36512 h 851265"/>
              <a:gd name="connsiteX201" fmla="*/ 10469296 w 12191998"/>
              <a:gd name="connsiteY201" fmla="*/ 52387 h 851265"/>
              <a:gd name="connsiteX202" fmla="*/ 10505808 w 12191998"/>
              <a:gd name="connsiteY202" fmla="*/ 68262 h 851265"/>
              <a:gd name="connsiteX203" fmla="*/ 10543908 w 12191998"/>
              <a:gd name="connsiteY203" fmla="*/ 87312 h 851265"/>
              <a:gd name="connsiteX204" fmla="*/ 10582008 w 12191998"/>
              <a:gd name="connsiteY204" fmla="*/ 106362 h 851265"/>
              <a:gd name="connsiteX205" fmla="*/ 10618520 w 12191998"/>
              <a:gd name="connsiteY205" fmla="*/ 125412 h 851265"/>
              <a:gd name="connsiteX206" fmla="*/ 10659796 w 12191998"/>
              <a:gd name="connsiteY206" fmla="*/ 141287 h 851265"/>
              <a:gd name="connsiteX207" fmla="*/ 10705832 w 12191998"/>
              <a:gd name="connsiteY207" fmla="*/ 155575 h 851265"/>
              <a:gd name="connsiteX208" fmla="*/ 10758220 w 12191998"/>
              <a:gd name="connsiteY208" fmla="*/ 166687 h 851265"/>
              <a:gd name="connsiteX209" fmla="*/ 10818546 w 12191998"/>
              <a:gd name="connsiteY209" fmla="*/ 174625 h 851265"/>
              <a:gd name="connsiteX210" fmla="*/ 10886808 w 12191998"/>
              <a:gd name="connsiteY210" fmla="*/ 176212 h 851265"/>
              <a:gd name="connsiteX211" fmla="*/ 10955070 w 12191998"/>
              <a:gd name="connsiteY211" fmla="*/ 174625 h 851265"/>
              <a:gd name="connsiteX212" fmla="*/ 11015396 w 12191998"/>
              <a:gd name="connsiteY212" fmla="*/ 166687 h 851265"/>
              <a:gd name="connsiteX213" fmla="*/ 11067782 w 12191998"/>
              <a:gd name="connsiteY213" fmla="*/ 155575 h 851265"/>
              <a:gd name="connsiteX214" fmla="*/ 11113820 w 12191998"/>
              <a:gd name="connsiteY214" fmla="*/ 141287 h 851265"/>
              <a:gd name="connsiteX215" fmla="*/ 11155096 w 12191998"/>
              <a:gd name="connsiteY215" fmla="*/ 125412 h 851265"/>
              <a:gd name="connsiteX216" fmla="*/ 11191608 w 12191998"/>
              <a:gd name="connsiteY216" fmla="*/ 106362 h 851265"/>
              <a:gd name="connsiteX217" fmla="*/ 11229708 w 12191998"/>
              <a:gd name="connsiteY217" fmla="*/ 87312 h 851265"/>
              <a:gd name="connsiteX218" fmla="*/ 11267808 w 12191998"/>
              <a:gd name="connsiteY218" fmla="*/ 68262 h 851265"/>
              <a:gd name="connsiteX219" fmla="*/ 11304320 w 12191998"/>
              <a:gd name="connsiteY219" fmla="*/ 52387 h 851265"/>
              <a:gd name="connsiteX220" fmla="*/ 11345596 w 12191998"/>
              <a:gd name="connsiteY220" fmla="*/ 36512 h 851265"/>
              <a:gd name="connsiteX221" fmla="*/ 11391632 w 12191998"/>
              <a:gd name="connsiteY221" fmla="*/ 20637 h 851265"/>
              <a:gd name="connsiteX222" fmla="*/ 11444020 w 12191998"/>
              <a:gd name="connsiteY222" fmla="*/ 9525 h 851265"/>
              <a:gd name="connsiteX223" fmla="*/ 11504346 w 12191998"/>
              <a:gd name="connsiteY223" fmla="*/ 3175 h 851265"/>
              <a:gd name="connsiteX224" fmla="*/ 11572608 w 12191998"/>
              <a:gd name="connsiteY224" fmla="*/ 0 h 851265"/>
              <a:gd name="connsiteX225" fmla="*/ 11640870 w 12191998"/>
              <a:gd name="connsiteY225" fmla="*/ 3175 h 851265"/>
              <a:gd name="connsiteX226" fmla="*/ 11701196 w 12191998"/>
              <a:gd name="connsiteY226" fmla="*/ 9525 h 851265"/>
              <a:gd name="connsiteX227" fmla="*/ 11753582 w 12191998"/>
              <a:gd name="connsiteY227" fmla="*/ 20637 h 851265"/>
              <a:gd name="connsiteX228" fmla="*/ 11799620 w 12191998"/>
              <a:gd name="connsiteY228" fmla="*/ 36512 h 851265"/>
              <a:gd name="connsiteX229" fmla="*/ 11840896 w 12191998"/>
              <a:gd name="connsiteY229" fmla="*/ 52387 h 851265"/>
              <a:gd name="connsiteX230" fmla="*/ 11877408 w 12191998"/>
              <a:gd name="connsiteY230" fmla="*/ 68262 h 851265"/>
              <a:gd name="connsiteX231" fmla="*/ 11915508 w 12191998"/>
              <a:gd name="connsiteY231" fmla="*/ 87312 h 851265"/>
              <a:gd name="connsiteX232" fmla="*/ 11953608 w 12191998"/>
              <a:gd name="connsiteY232" fmla="*/ 106362 h 851265"/>
              <a:gd name="connsiteX233" fmla="*/ 11990120 w 12191998"/>
              <a:gd name="connsiteY233" fmla="*/ 125412 h 851265"/>
              <a:gd name="connsiteX234" fmla="*/ 12031396 w 12191998"/>
              <a:gd name="connsiteY234" fmla="*/ 141287 h 851265"/>
              <a:gd name="connsiteX235" fmla="*/ 12077432 w 12191998"/>
              <a:gd name="connsiteY235" fmla="*/ 155575 h 851265"/>
              <a:gd name="connsiteX236" fmla="*/ 12129820 w 12191998"/>
              <a:gd name="connsiteY236" fmla="*/ 166688 h 851265"/>
              <a:gd name="connsiteX237" fmla="*/ 12190146 w 12191998"/>
              <a:gd name="connsiteY237" fmla="*/ 174625 h 851265"/>
              <a:gd name="connsiteX238" fmla="*/ 12191998 w 12191998"/>
              <a:gd name="connsiteY238" fmla="*/ 174668 h 851265"/>
              <a:gd name="connsiteX239" fmla="*/ 12191998 w 12191998"/>
              <a:gd name="connsiteY239" fmla="*/ 851265 h 851265"/>
              <a:gd name="connsiteX240" fmla="*/ 0 w 12191998"/>
              <a:gd name="connsiteY240" fmla="*/ 851265 h 851265"/>
              <a:gd name="connsiteX241" fmla="*/ 0 w 12191998"/>
              <a:gd name="connsiteY241" fmla="*/ 174668 h 851265"/>
              <a:gd name="connsiteX242" fmla="*/ 1852 w 12191998"/>
              <a:gd name="connsiteY242" fmla="*/ 174625 h 851265"/>
              <a:gd name="connsiteX243" fmla="*/ 62177 w 12191998"/>
              <a:gd name="connsiteY243" fmla="*/ 166687 h 851265"/>
              <a:gd name="connsiteX244" fmla="*/ 114564 w 12191998"/>
              <a:gd name="connsiteY244" fmla="*/ 155575 h 851265"/>
              <a:gd name="connsiteX245" fmla="*/ 160602 w 12191998"/>
              <a:gd name="connsiteY245" fmla="*/ 141287 h 851265"/>
              <a:gd name="connsiteX246" fmla="*/ 201877 w 12191998"/>
              <a:gd name="connsiteY246" fmla="*/ 125412 h 851265"/>
              <a:gd name="connsiteX247" fmla="*/ 238389 w 12191998"/>
              <a:gd name="connsiteY247" fmla="*/ 106362 h 851265"/>
              <a:gd name="connsiteX248" fmla="*/ 276489 w 12191998"/>
              <a:gd name="connsiteY248" fmla="*/ 87312 h 851265"/>
              <a:gd name="connsiteX249" fmla="*/ 314589 w 12191998"/>
              <a:gd name="connsiteY249" fmla="*/ 68262 h 851265"/>
              <a:gd name="connsiteX250" fmla="*/ 351102 w 12191998"/>
              <a:gd name="connsiteY250" fmla="*/ 52387 h 851265"/>
              <a:gd name="connsiteX251" fmla="*/ 392377 w 12191998"/>
              <a:gd name="connsiteY251" fmla="*/ 36512 h 851265"/>
              <a:gd name="connsiteX252" fmla="*/ 438414 w 12191998"/>
              <a:gd name="connsiteY252" fmla="*/ 20637 h 851265"/>
              <a:gd name="connsiteX253" fmla="*/ 490802 w 12191998"/>
              <a:gd name="connsiteY253" fmla="*/ 9525 h 851265"/>
              <a:gd name="connsiteX254" fmla="*/ 551127 w 12191998"/>
              <a:gd name="connsiteY254" fmla="*/ 3175 h 85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12191998" h="851265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6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2" y="36512"/>
                </a:lnTo>
                <a:lnTo>
                  <a:pt x="5002478" y="52387"/>
                </a:lnTo>
                <a:lnTo>
                  <a:pt x="5038989" y="68262"/>
                </a:lnTo>
                <a:lnTo>
                  <a:pt x="5077091" y="87312"/>
                </a:lnTo>
                <a:lnTo>
                  <a:pt x="5115189" y="106362"/>
                </a:lnTo>
                <a:lnTo>
                  <a:pt x="5151702" y="125412"/>
                </a:lnTo>
                <a:lnTo>
                  <a:pt x="5192978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10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8" y="3175"/>
                </a:lnTo>
                <a:lnTo>
                  <a:pt x="6086210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1998" y="174668"/>
                </a:lnTo>
                <a:lnTo>
                  <a:pt x="12191998" y="851265"/>
                </a:lnTo>
                <a:lnTo>
                  <a:pt x="0" y="851265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88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EBAB20-1E9D-4690-A0C2-ADE7F580C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382385"/>
            <a:ext cx="6400799" cy="1413758"/>
          </a:xfrm>
        </p:spPr>
        <p:txBody>
          <a:bodyPr anchor="b">
            <a:normAutofit/>
          </a:bodyPr>
          <a:lstStyle/>
          <a:p>
            <a:pPr algn="ctr"/>
            <a:r>
              <a:rPr lang="en-US" sz="3800" dirty="0"/>
              <a:t>Submitting your work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706340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FCC94-72B5-4AEE-9098-B9DA8E2DC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1700" y="2178528"/>
            <a:ext cx="6400800" cy="3701065"/>
          </a:xfrm>
        </p:spPr>
        <p:txBody>
          <a:bodyPr>
            <a:normAutofit/>
          </a:bodyPr>
          <a:lstStyle/>
          <a:p>
            <a:r>
              <a:rPr lang="en-US" sz="2400" dirty="0"/>
              <a:t>Write or type out your responses (both the </a:t>
            </a:r>
            <a:r>
              <a:rPr lang="en-US" sz="2400" dirty="0" err="1"/>
              <a:t>venn</a:t>
            </a:r>
            <a:r>
              <a:rPr lang="en-US" sz="2400" dirty="0"/>
              <a:t> diagram and the paragraph) and email to Mrs. Corbett.</a:t>
            </a:r>
          </a:p>
          <a:p>
            <a:pPr lvl="1"/>
            <a:r>
              <a:rPr lang="en-US" sz="2200" dirty="0"/>
              <a:t>If you write it out, you can submit a picture of your work.</a:t>
            </a:r>
          </a:p>
          <a:p>
            <a:r>
              <a:rPr lang="en-US" sz="2400" dirty="0"/>
              <a:t>kcorbett@madisonschools.k12.mi.us</a:t>
            </a:r>
          </a:p>
        </p:txBody>
      </p:sp>
    </p:spTree>
    <p:extLst>
      <p:ext uri="{BB962C8B-B14F-4D97-AF65-F5344CB8AC3E}">
        <p14:creationId xmlns:p14="http://schemas.microsoft.com/office/powerpoint/2010/main" val="86042788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254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Badge</vt:lpstr>
      <vt:lpstr>Lesson 2 Week of March 30</vt:lpstr>
      <vt:lpstr>Comparing the texts</vt:lpstr>
      <vt:lpstr>Create a Venn Diagram </vt:lpstr>
      <vt:lpstr>Write a paragraph</vt:lpstr>
      <vt:lpstr>Submitting your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 Week of March 30</dc:title>
  <dc:creator>Kirsten Corbett</dc:creator>
  <cp:lastModifiedBy>Kirsten Corbett</cp:lastModifiedBy>
  <cp:revision>2</cp:revision>
  <dcterms:created xsi:type="dcterms:W3CDTF">2020-03-27T17:37:07Z</dcterms:created>
  <dcterms:modified xsi:type="dcterms:W3CDTF">2020-03-27T17:43:16Z</dcterms:modified>
</cp:coreProperties>
</file>