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corbett@madisonschools.k12.mi.us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corbett@madisonschools.k12.mi.u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D74E2-98E0-4DC0-87C0-A0A62A3DB2E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303EA3-84BA-44B7-92A1-90F4F3DF5D0A}">
      <dgm:prSet custT="1"/>
      <dgm:spPr/>
      <dgm:t>
        <a:bodyPr/>
        <a:lstStyle/>
        <a:p>
          <a:r>
            <a:rPr lang="en-US" sz="2400" dirty="0"/>
            <a:t>Take a picture of your paragraphs or type them out in an email and send to Mrs. Corbett</a:t>
          </a:r>
        </a:p>
      </dgm:t>
    </dgm:pt>
    <dgm:pt modelId="{2E951B59-A4C8-45A3-BEF0-098BFB969FD1}" type="parTrans" cxnId="{C77052E0-629F-471F-9464-11F1BA341EEC}">
      <dgm:prSet/>
      <dgm:spPr/>
      <dgm:t>
        <a:bodyPr/>
        <a:lstStyle/>
        <a:p>
          <a:endParaRPr lang="en-US"/>
        </a:p>
      </dgm:t>
    </dgm:pt>
    <dgm:pt modelId="{0A965492-37DC-450D-A182-4E02FD3BDB9A}" type="sibTrans" cxnId="{C77052E0-629F-471F-9464-11F1BA341EEC}">
      <dgm:prSet/>
      <dgm:spPr/>
      <dgm:t>
        <a:bodyPr/>
        <a:lstStyle/>
        <a:p>
          <a:endParaRPr lang="en-US"/>
        </a:p>
      </dgm:t>
    </dgm:pt>
    <dgm:pt modelId="{ED3AE597-34A9-42C1-AF51-69EFDC70F269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kcorbett@madisonschools.k12.mi.us</a:t>
          </a:r>
          <a:endParaRPr lang="en-US"/>
        </a:p>
      </dgm:t>
    </dgm:pt>
    <dgm:pt modelId="{2AFFEF4A-7012-4281-8649-46F4D13C59C2}" type="parTrans" cxnId="{BB06A43B-E19F-4AB1-B4BC-E2D49C47ABAA}">
      <dgm:prSet/>
      <dgm:spPr/>
      <dgm:t>
        <a:bodyPr/>
        <a:lstStyle/>
        <a:p>
          <a:endParaRPr lang="en-US"/>
        </a:p>
      </dgm:t>
    </dgm:pt>
    <dgm:pt modelId="{9A5013D2-CEF4-4F02-A764-3D498AE4B980}" type="sibTrans" cxnId="{BB06A43B-E19F-4AB1-B4BC-E2D49C47ABAA}">
      <dgm:prSet/>
      <dgm:spPr/>
      <dgm:t>
        <a:bodyPr/>
        <a:lstStyle/>
        <a:p>
          <a:endParaRPr lang="en-US"/>
        </a:p>
      </dgm:t>
    </dgm:pt>
    <dgm:pt modelId="{614FC3F2-1D25-468B-B5DA-CF434AB65A76}" type="pres">
      <dgm:prSet presAssocID="{A69D74E2-98E0-4DC0-87C0-A0A62A3DB2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3B3C36-7735-4732-A907-6135517CE8C4}" type="pres">
      <dgm:prSet presAssocID="{0D303EA3-84BA-44B7-92A1-90F4F3DF5D0A}" presName="hierRoot1" presStyleCnt="0"/>
      <dgm:spPr/>
    </dgm:pt>
    <dgm:pt modelId="{31AB7DE9-466D-4267-A9D9-AFFF528BE670}" type="pres">
      <dgm:prSet presAssocID="{0D303EA3-84BA-44B7-92A1-90F4F3DF5D0A}" presName="composite" presStyleCnt="0"/>
      <dgm:spPr/>
    </dgm:pt>
    <dgm:pt modelId="{DA4CA91C-5360-4330-9216-67A5C5A3A354}" type="pres">
      <dgm:prSet presAssocID="{0D303EA3-84BA-44B7-92A1-90F4F3DF5D0A}" presName="background" presStyleLbl="node0" presStyleIdx="0" presStyleCnt="2"/>
      <dgm:spPr/>
    </dgm:pt>
    <dgm:pt modelId="{EC993368-3971-409C-948D-417414A15777}" type="pres">
      <dgm:prSet presAssocID="{0D303EA3-84BA-44B7-92A1-90F4F3DF5D0A}" presName="text" presStyleLbl="fgAcc0" presStyleIdx="0" presStyleCnt="2">
        <dgm:presLayoutVars>
          <dgm:chPref val="3"/>
        </dgm:presLayoutVars>
      </dgm:prSet>
      <dgm:spPr/>
    </dgm:pt>
    <dgm:pt modelId="{81015695-B8CD-42C2-8B65-EADE2D712E93}" type="pres">
      <dgm:prSet presAssocID="{0D303EA3-84BA-44B7-92A1-90F4F3DF5D0A}" presName="hierChild2" presStyleCnt="0"/>
      <dgm:spPr/>
    </dgm:pt>
    <dgm:pt modelId="{C2E1D836-492A-42E1-875A-0230CF96FC85}" type="pres">
      <dgm:prSet presAssocID="{ED3AE597-34A9-42C1-AF51-69EFDC70F269}" presName="hierRoot1" presStyleCnt="0"/>
      <dgm:spPr/>
    </dgm:pt>
    <dgm:pt modelId="{864EF69F-D8ED-4AC6-BDD8-BAE1DC0F1926}" type="pres">
      <dgm:prSet presAssocID="{ED3AE597-34A9-42C1-AF51-69EFDC70F269}" presName="composite" presStyleCnt="0"/>
      <dgm:spPr/>
    </dgm:pt>
    <dgm:pt modelId="{FB179BF8-8139-4415-B9D9-6D70DFD26341}" type="pres">
      <dgm:prSet presAssocID="{ED3AE597-34A9-42C1-AF51-69EFDC70F269}" presName="background" presStyleLbl="node0" presStyleIdx="1" presStyleCnt="2"/>
      <dgm:spPr/>
    </dgm:pt>
    <dgm:pt modelId="{6F76898C-178F-4C2F-96B4-1EF34998AD56}" type="pres">
      <dgm:prSet presAssocID="{ED3AE597-34A9-42C1-AF51-69EFDC70F269}" presName="text" presStyleLbl="fgAcc0" presStyleIdx="1" presStyleCnt="2">
        <dgm:presLayoutVars>
          <dgm:chPref val="3"/>
        </dgm:presLayoutVars>
      </dgm:prSet>
      <dgm:spPr/>
    </dgm:pt>
    <dgm:pt modelId="{585EE7B7-A96B-4246-A13C-AE99624DC68D}" type="pres">
      <dgm:prSet presAssocID="{ED3AE597-34A9-42C1-AF51-69EFDC70F269}" presName="hierChild2" presStyleCnt="0"/>
      <dgm:spPr/>
    </dgm:pt>
  </dgm:ptLst>
  <dgm:cxnLst>
    <dgm:cxn modelId="{C64F3C18-1346-42A8-9A88-3C8EEBC37EC5}" type="presOf" srcId="{0D303EA3-84BA-44B7-92A1-90F4F3DF5D0A}" destId="{EC993368-3971-409C-948D-417414A15777}" srcOrd="0" destOrd="0" presId="urn:microsoft.com/office/officeart/2005/8/layout/hierarchy1"/>
    <dgm:cxn modelId="{BB06A43B-E19F-4AB1-B4BC-E2D49C47ABAA}" srcId="{A69D74E2-98E0-4DC0-87C0-A0A62A3DB2E9}" destId="{ED3AE597-34A9-42C1-AF51-69EFDC70F269}" srcOrd="1" destOrd="0" parTransId="{2AFFEF4A-7012-4281-8649-46F4D13C59C2}" sibTransId="{9A5013D2-CEF4-4F02-A764-3D498AE4B980}"/>
    <dgm:cxn modelId="{9A0E778F-E598-4F2C-9BCC-09D8130AF858}" type="presOf" srcId="{ED3AE597-34A9-42C1-AF51-69EFDC70F269}" destId="{6F76898C-178F-4C2F-96B4-1EF34998AD56}" srcOrd="0" destOrd="0" presId="urn:microsoft.com/office/officeart/2005/8/layout/hierarchy1"/>
    <dgm:cxn modelId="{A132B8D1-F0F7-44A3-9E21-14EC64B02B67}" type="presOf" srcId="{A69D74E2-98E0-4DC0-87C0-A0A62A3DB2E9}" destId="{614FC3F2-1D25-468B-B5DA-CF434AB65A76}" srcOrd="0" destOrd="0" presId="urn:microsoft.com/office/officeart/2005/8/layout/hierarchy1"/>
    <dgm:cxn modelId="{C77052E0-629F-471F-9464-11F1BA341EEC}" srcId="{A69D74E2-98E0-4DC0-87C0-A0A62A3DB2E9}" destId="{0D303EA3-84BA-44B7-92A1-90F4F3DF5D0A}" srcOrd="0" destOrd="0" parTransId="{2E951B59-A4C8-45A3-BEF0-098BFB969FD1}" sibTransId="{0A965492-37DC-450D-A182-4E02FD3BDB9A}"/>
    <dgm:cxn modelId="{988D8BDA-3F32-4E05-AD9B-2EA04457F3C2}" type="presParOf" srcId="{614FC3F2-1D25-468B-B5DA-CF434AB65A76}" destId="{583B3C36-7735-4732-A907-6135517CE8C4}" srcOrd="0" destOrd="0" presId="urn:microsoft.com/office/officeart/2005/8/layout/hierarchy1"/>
    <dgm:cxn modelId="{6144BCA4-B22F-48C0-85A4-3BED50D032F2}" type="presParOf" srcId="{583B3C36-7735-4732-A907-6135517CE8C4}" destId="{31AB7DE9-466D-4267-A9D9-AFFF528BE670}" srcOrd="0" destOrd="0" presId="urn:microsoft.com/office/officeart/2005/8/layout/hierarchy1"/>
    <dgm:cxn modelId="{DB2AD3D5-3DA7-46B8-BE12-C3CA42AC661B}" type="presParOf" srcId="{31AB7DE9-466D-4267-A9D9-AFFF528BE670}" destId="{DA4CA91C-5360-4330-9216-67A5C5A3A354}" srcOrd="0" destOrd="0" presId="urn:microsoft.com/office/officeart/2005/8/layout/hierarchy1"/>
    <dgm:cxn modelId="{8B02E17B-3084-4BBA-B78C-24113C0C2834}" type="presParOf" srcId="{31AB7DE9-466D-4267-A9D9-AFFF528BE670}" destId="{EC993368-3971-409C-948D-417414A15777}" srcOrd="1" destOrd="0" presId="urn:microsoft.com/office/officeart/2005/8/layout/hierarchy1"/>
    <dgm:cxn modelId="{7083DE9A-5B99-4DE2-8047-54B3C24DAA65}" type="presParOf" srcId="{583B3C36-7735-4732-A907-6135517CE8C4}" destId="{81015695-B8CD-42C2-8B65-EADE2D712E93}" srcOrd="1" destOrd="0" presId="urn:microsoft.com/office/officeart/2005/8/layout/hierarchy1"/>
    <dgm:cxn modelId="{01118887-817F-459F-AEF2-CBBC12FCFC89}" type="presParOf" srcId="{614FC3F2-1D25-468B-B5DA-CF434AB65A76}" destId="{C2E1D836-492A-42E1-875A-0230CF96FC85}" srcOrd="1" destOrd="0" presId="urn:microsoft.com/office/officeart/2005/8/layout/hierarchy1"/>
    <dgm:cxn modelId="{E9F8EAE6-40FF-4FDC-8724-831766F35CD1}" type="presParOf" srcId="{C2E1D836-492A-42E1-875A-0230CF96FC85}" destId="{864EF69F-D8ED-4AC6-BDD8-BAE1DC0F1926}" srcOrd="0" destOrd="0" presId="urn:microsoft.com/office/officeart/2005/8/layout/hierarchy1"/>
    <dgm:cxn modelId="{5845D189-55FE-4B56-96AE-38DD0542DFAC}" type="presParOf" srcId="{864EF69F-D8ED-4AC6-BDD8-BAE1DC0F1926}" destId="{FB179BF8-8139-4415-B9D9-6D70DFD26341}" srcOrd="0" destOrd="0" presId="urn:microsoft.com/office/officeart/2005/8/layout/hierarchy1"/>
    <dgm:cxn modelId="{545E6120-9306-452E-B347-5B44FF7DF201}" type="presParOf" srcId="{864EF69F-D8ED-4AC6-BDD8-BAE1DC0F1926}" destId="{6F76898C-178F-4C2F-96B4-1EF34998AD56}" srcOrd="1" destOrd="0" presId="urn:microsoft.com/office/officeart/2005/8/layout/hierarchy1"/>
    <dgm:cxn modelId="{F432096E-BA66-446C-A9B1-B43D5B9056E0}" type="presParOf" srcId="{C2E1D836-492A-42E1-875A-0230CF96FC85}" destId="{585EE7B7-A96B-4246-A13C-AE99624DC6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CA91C-5360-4330-9216-67A5C5A3A354}">
      <dsp:nvSpPr>
        <dsp:cNvPr id="0" name=""/>
        <dsp:cNvSpPr/>
      </dsp:nvSpPr>
      <dsp:spPr>
        <a:xfrm>
          <a:off x="991" y="480817"/>
          <a:ext cx="3479687" cy="2209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93368-3971-409C-948D-417414A15777}">
      <dsp:nvSpPr>
        <dsp:cNvPr id="0" name=""/>
        <dsp:cNvSpPr/>
      </dsp:nvSpPr>
      <dsp:spPr>
        <a:xfrm>
          <a:off x="387623" y="848117"/>
          <a:ext cx="3479687" cy="2209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Take a picture of your paragraphs or type them out in an email and send to Mrs. Corbett</a:t>
          </a:r>
        </a:p>
      </dsp:txBody>
      <dsp:txXfrm>
        <a:off x="452340" y="912834"/>
        <a:ext cx="3350253" cy="2080167"/>
      </dsp:txXfrm>
    </dsp:sp>
    <dsp:sp modelId="{FB179BF8-8139-4415-B9D9-6D70DFD26341}">
      <dsp:nvSpPr>
        <dsp:cNvPr id="0" name=""/>
        <dsp:cNvSpPr/>
      </dsp:nvSpPr>
      <dsp:spPr>
        <a:xfrm>
          <a:off x="4253942" y="480817"/>
          <a:ext cx="3479687" cy="2209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6898C-178F-4C2F-96B4-1EF34998AD56}">
      <dsp:nvSpPr>
        <dsp:cNvPr id="0" name=""/>
        <dsp:cNvSpPr/>
      </dsp:nvSpPr>
      <dsp:spPr>
        <a:xfrm>
          <a:off x="4640574" y="848117"/>
          <a:ext cx="3479687" cy="2209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hlinkClick xmlns:r="http://schemas.openxmlformats.org/officeDocument/2006/relationships" r:id="rId1"/>
            </a:rPr>
            <a:t>kcorbett@madisonschools.k12.mi.us</a:t>
          </a:r>
          <a:endParaRPr lang="en-US" sz="1600" kern="1200"/>
        </a:p>
      </dsp:txBody>
      <dsp:txXfrm>
        <a:off x="4705291" y="912834"/>
        <a:ext cx="3350253" cy="2080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80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6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1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1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A2D25D6-95ED-4768-B18C-1693BBC1BC1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F6B0B0B-E107-4DE7-847D-D00EF821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Pdh46k7b38" TargetMode="External"/><Relationship Id="rId2" Type="http://schemas.openxmlformats.org/officeDocument/2006/relationships/hyperlink" Target="https://youtu.be/yBuGT3FvMu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D618-073F-4D15-8DF1-AF36EA08DC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             Week of March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0F7BA-0E7E-454E-9462-2C1186822D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11</a:t>
            </a:r>
          </a:p>
          <a:p>
            <a:r>
              <a:rPr lang="en-US" dirty="0"/>
              <a:t>Persuasive Writing</a:t>
            </a:r>
          </a:p>
        </p:txBody>
      </p:sp>
    </p:spTree>
    <p:extLst>
      <p:ext uri="{BB962C8B-B14F-4D97-AF65-F5344CB8AC3E}">
        <p14:creationId xmlns:p14="http://schemas.microsoft.com/office/powerpoint/2010/main" val="4405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F226A-0510-478E-88A8-CD7117DA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After Reading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BB87CCE-9790-404A-A74D-156BCD0C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852530"/>
            <a:ext cx="8661398" cy="36837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You read the essay by Ida B. Wells about lynching</a:t>
            </a:r>
          </a:p>
          <a:p>
            <a:r>
              <a:rPr lang="en-US" dirty="0">
                <a:solidFill>
                  <a:schemeClr val="tx1"/>
                </a:solidFill>
              </a:rPr>
              <a:t>Watch the two videos below (links are also on my website)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https://youtu.be/yBuGT3FvMuc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https://youtu.be/hPdh46k7b38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After watching, write a couple of paragraphs.</a:t>
            </a:r>
          </a:p>
          <a:p>
            <a:pPr marL="49149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motivated Ms. Wells to write the essay about lynching. Include what lynching involved and some of Ms. Wells’ background information.</a:t>
            </a:r>
          </a:p>
          <a:p>
            <a:pPr marL="49149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effective was Ms. Wells’ essay? What were some of her most persuasive points. Include a few quotes from the text.</a:t>
            </a:r>
          </a:p>
          <a:p>
            <a:pPr marL="491490" indent="-457200">
              <a:buFont typeface="+mj-lt"/>
              <a:buAutoNum type="arabicPeriod"/>
            </a:pP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5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487A7A-15F8-4EF6-BA1F-30C51E6EC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EFDBF8-A3DC-4DA8-9F33-E9107E70E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332A3D-96DF-4962-8D36-3CA071EED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181" y="4572001"/>
            <a:ext cx="8789844" cy="20528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4C919-A2AF-4954-953D-6E8399B0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824984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en-US" sz="4700">
                <a:solidFill>
                  <a:srgbClr val="FFFFFF"/>
                </a:solidFill>
              </a:rPr>
              <a:t>Submitting Your Paragraphs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D534B4-7CED-4776-8DDF-C4A4930D9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97837"/>
              </p:ext>
            </p:extLst>
          </p:nvPr>
        </p:nvGraphicFramePr>
        <p:xfrm>
          <a:off x="532209" y="642938"/>
          <a:ext cx="8121253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20695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Lesson 2             Week of March 30</vt:lpstr>
      <vt:lpstr>After Reading</vt:lpstr>
      <vt:lpstr>Submitting Your Paragraphs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            Week of March 30</dc:title>
  <dc:creator>Kirsten Corbett</dc:creator>
  <cp:lastModifiedBy>Kirsten Corbett</cp:lastModifiedBy>
  <cp:revision>1</cp:revision>
  <dcterms:created xsi:type="dcterms:W3CDTF">2020-03-30T19:12:36Z</dcterms:created>
  <dcterms:modified xsi:type="dcterms:W3CDTF">2020-03-30T19:13:31Z</dcterms:modified>
</cp:coreProperties>
</file>