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B19F1-B8EB-40B8-A3AC-A52EA51C74F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3B18DE-313D-460E-8115-45294D86AF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Remember, rough draft is due Thursday, March 26.</a:t>
          </a:r>
        </a:p>
      </dgm:t>
    </dgm:pt>
    <dgm:pt modelId="{A90B4830-9CB6-4DC8-98B7-7EAFDA014404}" type="parTrans" cxnId="{61C47AC1-23CA-4ECD-992C-47F15B3A1E2A}">
      <dgm:prSet/>
      <dgm:spPr/>
      <dgm:t>
        <a:bodyPr/>
        <a:lstStyle/>
        <a:p>
          <a:endParaRPr lang="en-US"/>
        </a:p>
      </dgm:t>
    </dgm:pt>
    <dgm:pt modelId="{1D525982-FF02-4E01-9B01-1707EA9D16BC}" type="sibTrans" cxnId="{61C47AC1-23CA-4ECD-992C-47F15B3A1E2A}">
      <dgm:prSet/>
      <dgm:spPr/>
      <dgm:t>
        <a:bodyPr/>
        <a:lstStyle/>
        <a:p>
          <a:endParaRPr lang="en-US"/>
        </a:p>
      </dgm:t>
    </dgm:pt>
    <dgm:pt modelId="{56FBEA19-1CCA-474C-BF7F-664545ABA4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Lesson 2 will be a check in with things to think about as you are working.</a:t>
          </a:r>
        </a:p>
      </dgm:t>
    </dgm:pt>
    <dgm:pt modelId="{F3CA4265-1CA7-4349-92A9-8A7137E94CBF}" type="parTrans" cxnId="{F50DCAAE-0FA6-47E7-AE33-843E41879A09}">
      <dgm:prSet/>
      <dgm:spPr/>
      <dgm:t>
        <a:bodyPr/>
        <a:lstStyle/>
        <a:p>
          <a:endParaRPr lang="en-US"/>
        </a:p>
      </dgm:t>
    </dgm:pt>
    <dgm:pt modelId="{AD3CB5B7-7AB0-4CDE-88E7-EFCDFC15942A}" type="sibTrans" cxnId="{F50DCAAE-0FA6-47E7-AE33-843E41879A09}">
      <dgm:prSet/>
      <dgm:spPr/>
      <dgm:t>
        <a:bodyPr/>
        <a:lstStyle/>
        <a:p>
          <a:endParaRPr lang="en-US"/>
        </a:p>
      </dgm:t>
    </dgm:pt>
    <dgm:pt modelId="{D110FE76-3298-40E9-A41E-9F34D9747E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Have a good week and remember that Mrs. Corbett is thinking of you and misses seeing you. </a:t>
          </a:r>
        </a:p>
      </dgm:t>
    </dgm:pt>
    <dgm:pt modelId="{61814C25-E925-4D13-BEF0-0C22F5581C4F}" type="parTrans" cxnId="{C2BC2B58-470F-45C0-BEDD-3C0D799240BE}">
      <dgm:prSet/>
      <dgm:spPr/>
      <dgm:t>
        <a:bodyPr/>
        <a:lstStyle/>
        <a:p>
          <a:endParaRPr lang="en-US"/>
        </a:p>
      </dgm:t>
    </dgm:pt>
    <dgm:pt modelId="{A1795BED-F16D-47CB-8D8B-203076B60E91}" type="sibTrans" cxnId="{C2BC2B58-470F-45C0-BEDD-3C0D799240BE}">
      <dgm:prSet/>
      <dgm:spPr/>
      <dgm:t>
        <a:bodyPr/>
        <a:lstStyle/>
        <a:p>
          <a:endParaRPr lang="en-US"/>
        </a:p>
      </dgm:t>
    </dgm:pt>
    <dgm:pt modelId="{140DAA15-39D9-45C7-8EB4-27D399B63214}" type="pres">
      <dgm:prSet presAssocID="{D29B19F1-B8EB-40B8-A3AC-A52EA51C74F3}" presName="root" presStyleCnt="0">
        <dgm:presLayoutVars>
          <dgm:dir/>
          <dgm:resizeHandles val="exact"/>
        </dgm:presLayoutVars>
      </dgm:prSet>
      <dgm:spPr/>
    </dgm:pt>
    <dgm:pt modelId="{D7C8ACD8-5CF8-468F-B7CC-F80B2FDC0EF9}" type="pres">
      <dgm:prSet presAssocID="{5C3B18DE-313D-460E-8115-45294D86AF7A}" presName="compNode" presStyleCnt="0"/>
      <dgm:spPr/>
    </dgm:pt>
    <dgm:pt modelId="{4AB4235F-556A-47A7-8C87-C17FFDDC48A2}" type="pres">
      <dgm:prSet presAssocID="{5C3B18DE-313D-460E-8115-45294D86AF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9C75CF9-540E-4A0E-8B85-1D2E3DAB6320}" type="pres">
      <dgm:prSet presAssocID="{5C3B18DE-313D-460E-8115-45294D86AF7A}" presName="spaceRect" presStyleCnt="0"/>
      <dgm:spPr/>
    </dgm:pt>
    <dgm:pt modelId="{BB56F7FF-F5B8-4378-8437-36EA6433B3E1}" type="pres">
      <dgm:prSet presAssocID="{5C3B18DE-313D-460E-8115-45294D86AF7A}" presName="textRect" presStyleLbl="revTx" presStyleIdx="0" presStyleCnt="3">
        <dgm:presLayoutVars>
          <dgm:chMax val="1"/>
          <dgm:chPref val="1"/>
        </dgm:presLayoutVars>
      </dgm:prSet>
      <dgm:spPr/>
    </dgm:pt>
    <dgm:pt modelId="{0102A3FF-F1D4-4350-9C1A-F8E111492056}" type="pres">
      <dgm:prSet presAssocID="{1D525982-FF02-4E01-9B01-1707EA9D16BC}" presName="sibTrans" presStyleCnt="0"/>
      <dgm:spPr/>
    </dgm:pt>
    <dgm:pt modelId="{AD6B8826-8F0F-426B-8F26-F867A740198D}" type="pres">
      <dgm:prSet presAssocID="{56FBEA19-1CCA-474C-BF7F-664545ABA463}" presName="compNode" presStyleCnt="0"/>
      <dgm:spPr/>
    </dgm:pt>
    <dgm:pt modelId="{43C055C0-5BC6-4C76-A6B4-8C44593E73C8}" type="pres">
      <dgm:prSet presAssocID="{56FBEA19-1CCA-474C-BF7F-664545ABA4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287F2CE-2861-45F6-9842-1DB2A351A6F7}" type="pres">
      <dgm:prSet presAssocID="{56FBEA19-1CCA-474C-BF7F-664545ABA463}" presName="spaceRect" presStyleCnt="0"/>
      <dgm:spPr/>
    </dgm:pt>
    <dgm:pt modelId="{1800C0E4-BBA6-49CA-ABA2-DE73819BCF91}" type="pres">
      <dgm:prSet presAssocID="{56FBEA19-1CCA-474C-BF7F-664545ABA463}" presName="textRect" presStyleLbl="revTx" presStyleIdx="1" presStyleCnt="3">
        <dgm:presLayoutVars>
          <dgm:chMax val="1"/>
          <dgm:chPref val="1"/>
        </dgm:presLayoutVars>
      </dgm:prSet>
      <dgm:spPr/>
    </dgm:pt>
    <dgm:pt modelId="{8F8936CE-68BC-4C2A-9D29-9368276F86C2}" type="pres">
      <dgm:prSet presAssocID="{AD3CB5B7-7AB0-4CDE-88E7-EFCDFC15942A}" presName="sibTrans" presStyleCnt="0"/>
      <dgm:spPr/>
    </dgm:pt>
    <dgm:pt modelId="{59CEA3CB-ED07-43E8-8316-6F47E50DE34B}" type="pres">
      <dgm:prSet presAssocID="{D110FE76-3298-40E9-A41E-9F34D9747E41}" presName="compNode" presStyleCnt="0"/>
      <dgm:spPr/>
    </dgm:pt>
    <dgm:pt modelId="{CA4B904F-A19D-483F-9FDC-3E0A46708B6A}" type="pres">
      <dgm:prSet presAssocID="{D110FE76-3298-40E9-A41E-9F34D9747E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996FA336-8590-4784-BAC5-D98EC5464D13}" type="pres">
      <dgm:prSet presAssocID="{D110FE76-3298-40E9-A41E-9F34D9747E41}" presName="spaceRect" presStyleCnt="0"/>
      <dgm:spPr/>
    </dgm:pt>
    <dgm:pt modelId="{2B9DF2C5-D6CA-4DF8-ABB1-CB45ABBE372F}" type="pres">
      <dgm:prSet presAssocID="{D110FE76-3298-40E9-A41E-9F34D9747E4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E3EB11-1D44-409F-BEC2-53DC6A95A4C3}" type="presOf" srcId="{D110FE76-3298-40E9-A41E-9F34D9747E41}" destId="{2B9DF2C5-D6CA-4DF8-ABB1-CB45ABBE372F}" srcOrd="0" destOrd="0" presId="urn:microsoft.com/office/officeart/2018/2/layout/IconLabelList"/>
    <dgm:cxn modelId="{969BD819-5BC4-474B-A450-4C55613E4241}" type="presOf" srcId="{56FBEA19-1CCA-474C-BF7F-664545ABA463}" destId="{1800C0E4-BBA6-49CA-ABA2-DE73819BCF91}" srcOrd="0" destOrd="0" presId="urn:microsoft.com/office/officeart/2018/2/layout/IconLabelList"/>
    <dgm:cxn modelId="{58DFE837-471A-4742-8A44-C86E0047E660}" type="presOf" srcId="{5C3B18DE-313D-460E-8115-45294D86AF7A}" destId="{BB56F7FF-F5B8-4378-8437-36EA6433B3E1}" srcOrd="0" destOrd="0" presId="urn:microsoft.com/office/officeart/2018/2/layout/IconLabelList"/>
    <dgm:cxn modelId="{05E07E50-4E2C-4DFC-8AF7-99390BD44001}" type="presOf" srcId="{D29B19F1-B8EB-40B8-A3AC-A52EA51C74F3}" destId="{140DAA15-39D9-45C7-8EB4-27D399B63214}" srcOrd="0" destOrd="0" presId="urn:microsoft.com/office/officeart/2018/2/layout/IconLabelList"/>
    <dgm:cxn modelId="{C2BC2B58-470F-45C0-BEDD-3C0D799240BE}" srcId="{D29B19F1-B8EB-40B8-A3AC-A52EA51C74F3}" destId="{D110FE76-3298-40E9-A41E-9F34D9747E41}" srcOrd="2" destOrd="0" parTransId="{61814C25-E925-4D13-BEF0-0C22F5581C4F}" sibTransId="{A1795BED-F16D-47CB-8D8B-203076B60E91}"/>
    <dgm:cxn modelId="{F50DCAAE-0FA6-47E7-AE33-843E41879A09}" srcId="{D29B19F1-B8EB-40B8-A3AC-A52EA51C74F3}" destId="{56FBEA19-1CCA-474C-BF7F-664545ABA463}" srcOrd="1" destOrd="0" parTransId="{F3CA4265-1CA7-4349-92A9-8A7137E94CBF}" sibTransId="{AD3CB5B7-7AB0-4CDE-88E7-EFCDFC15942A}"/>
    <dgm:cxn modelId="{61C47AC1-23CA-4ECD-992C-47F15B3A1E2A}" srcId="{D29B19F1-B8EB-40B8-A3AC-A52EA51C74F3}" destId="{5C3B18DE-313D-460E-8115-45294D86AF7A}" srcOrd="0" destOrd="0" parTransId="{A90B4830-9CB6-4DC8-98B7-7EAFDA014404}" sibTransId="{1D525982-FF02-4E01-9B01-1707EA9D16BC}"/>
    <dgm:cxn modelId="{16E73ADD-6FD0-40F4-BBCB-4977EF4EE9C4}" type="presParOf" srcId="{140DAA15-39D9-45C7-8EB4-27D399B63214}" destId="{D7C8ACD8-5CF8-468F-B7CC-F80B2FDC0EF9}" srcOrd="0" destOrd="0" presId="urn:microsoft.com/office/officeart/2018/2/layout/IconLabelList"/>
    <dgm:cxn modelId="{2EDCE6E4-1BB4-4DF9-9042-F338B939186E}" type="presParOf" srcId="{D7C8ACD8-5CF8-468F-B7CC-F80B2FDC0EF9}" destId="{4AB4235F-556A-47A7-8C87-C17FFDDC48A2}" srcOrd="0" destOrd="0" presId="urn:microsoft.com/office/officeart/2018/2/layout/IconLabelList"/>
    <dgm:cxn modelId="{97C5EB2E-E3B0-41FC-A034-A08BA11FBF55}" type="presParOf" srcId="{D7C8ACD8-5CF8-468F-B7CC-F80B2FDC0EF9}" destId="{E9C75CF9-540E-4A0E-8B85-1D2E3DAB6320}" srcOrd="1" destOrd="0" presId="urn:microsoft.com/office/officeart/2018/2/layout/IconLabelList"/>
    <dgm:cxn modelId="{8AAA6ED8-276A-4481-ADB1-D9551DF6BDA5}" type="presParOf" srcId="{D7C8ACD8-5CF8-468F-B7CC-F80B2FDC0EF9}" destId="{BB56F7FF-F5B8-4378-8437-36EA6433B3E1}" srcOrd="2" destOrd="0" presId="urn:microsoft.com/office/officeart/2018/2/layout/IconLabelList"/>
    <dgm:cxn modelId="{3BF7341C-A008-45A3-93FA-47E4592E25ED}" type="presParOf" srcId="{140DAA15-39D9-45C7-8EB4-27D399B63214}" destId="{0102A3FF-F1D4-4350-9C1A-F8E111492056}" srcOrd="1" destOrd="0" presId="urn:microsoft.com/office/officeart/2018/2/layout/IconLabelList"/>
    <dgm:cxn modelId="{202E9A26-D675-42F6-9480-9D79F31C75DF}" type="presParOf" srcId="{140DAA15-39D9-45C7-8EB4-27D399B63214}" destId="{AD6B8826-8F0F-426B-8F26-F867A740198D}" srcOrd="2" destOrd="0" presId="urn:microsoft.com/office/officeart/2018/2/layout/IconLabelList"/>
    <dgm:cxn modelId="{C0019D44-4FF2-4E42-8467-7FBA209F6FC5}" type="presParOf" srcId="{AD6B8826-8F0F-426B-8F26-F867A740198D}" destId="{43C055C0-5BC6-4C76-A6B4-8C44593E73C8}" srcOrd="0" destOrd="0" presId="urn:microsoft.com/office/officeart/2018/2/layout/IconLabelList"/>
    <dgm:cxn modelId="{87A35231-661A-4EF4-90FD-9CB2DE12DB59}" type="presParOf" srcId="{AD6B8826-8F0F-426B-8F26-F867A740198D}" destId="{7287F2CE-2861-45F6-9842-1DB2A351A6F7}" srcOrd="1" destOrd="0" presId="urn:microsoft.com/office/officeart/2018/2/layout/IconLabelList"/>
    <dgm:cxn modelId="{F65EC4F9-A86D-445D-8270-64DB1990D7C3}" type="presParOf" srcId="{AD6B8826-8F0F-426B-8F26-F867A740198D}" destId="{1800C0E4-BBA6-49CA-ABA2-DE73819BCF91}" srcOrd="2" destOrd="0" presId="urn:microsoft.com/office/officeart/2018/2/layout/IconLabelList"/>
    <dgm:cxn modelId="{B8BD9A2A-3C91-4415-8716-1D937856704F}" type="presParOf" srcId="{140DAA15-39D9-45C7-8EB4-27D399B63214}" destId="{8F8936CE-68BC-4C2A-9D29-9368276F86C2}" srcOrd="3" destOrd="0" presId="urn:microsoft.com/office/officeart/2018/2/layout/IconLabelList"/>
    <dgm:cxn modelId="{9691D8F1-4CCB-44B6-B4C3-DF6FFD4BEC6D}" type="presParOf" srcId="{140DAA15-39D9-45C7-8EB4-27D399B63214}" destId="{59CEA3CB-ED07-43E8-8316-6F47E50DE34B}" srcOrd="4" destOrd="0" presId="urn:microsoft.com/office/officeart/2018/2/layout/IconLabelList"/>
    <dgm:cxn modelId="{7C08EBF1-9BC2-4D9A-813F-21E3DD31B1D3}" type="presParOf" srcId="{59CEA3CB-ED07-43E8-8316-6F47E50DE34B}" destId="{CA4B904F-A19D-483F-9FDC-3E0A46708B6A}" srcOrd="0" destOrd="0" presId="urn:microsoft.com/office/officeart/2018/2/layout/IconLabelList"/>
    <dgm:cxn modelId="{4FAC0864-3FA8-4F41-8551-7524F029F5DE}" type="presParOf" srcId="{59CEA3CB-ED07-43E8-8316-6F47E50DE34B}" destId="{996FA336-8590-4784-BAC5-D98EC5464D13}" srcOrd="1" destOrd="0" presId="urn:microsoft.com/office/officeart/2018/2/layout/IconLabelList"/>
    <dgm:cxn modelId="{5DBF4ACC-64EC-46BE-A1A1-CC9D96783FF7}" type="presParOf" srcId="{59CEA3CB-ED07-43E8-8316-6F47E50DE34B}" destId="{2B9DF2C5-D6CA-4DF8-ABB1-CB45ABBE372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4235F-556A-47A7-8C87-C17FFDDC48A2}">
      <dsp:nvSpPr>
        <dsp:cNvPr id="0" name=""/>
        <dsp:cNvSpPr/>
      </dsp:nvSpPr>
      <dsp:spPr>
        <a:xfrm>
          <a:off x="1147246" y="58273"/>
          <a:ext cx="802880" cy="802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6F7FF-F5B8-4378-8437-36EA6433B3E1}">
      <dsp:nvSpPr>
        <dsp:cNvPr id="0" name=""/>
        <dsp:cNvSpPr/>
      </dsp:nvSpPr>
      <dsp:spPr>
        <a:xfrm>
          <a:off x="656597" y="1447085"/>
          <a:ext cx="1784179" cy="251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Remember, rough draft is due Thursday, March 26.</a:t>
          </a:r>
        </a:p>
      </dsp:txBody>
      <dsp:txXfrm>
        <a:off x="656597" y="1447085"/>
        <a:ext cx="1784179" cy="2517366"/>
      </dsp:txXfrm>
    </dsp:sp>
    <dsp:sp modelId="{43C055C0-5BC6-4C76-A6B4-8C44593E73C8}">
      <dsp:nvSpPr>
        <dsp:cNvPr id="0" name=""/>
        <dsp:cNvSpPr/>
      </dsp:nvSpPr>
      <dsp:spPr>
        <a:xfrm>
          <a:off x="3243658" y="58273"/>
          <a:ext cx="802880" cy="8028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0C0E4-BBA6-49CA-ABA2-DE73819BCF91}">
      <dsp:nvSpPr>
        <dsp:cNvPr id="0" name=""/>
        <dsp:cNvSpPr/>
      </dsp:nvSpPr>
      <dsp:spPr>
        <a:xfrm>
          <a:off x="2753008" y="1447085"/>
          <a:ext cx="1784179" cy="251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Lesson 2 will be a check in with things to think about as you are working.</a:t>
          </a:r>
        </a:p>
      </dsp:txBody>
      <dsp:txXfrm>
        <a:off x="2753008" y="1447085"/>
        <a:ext cx="1784179" cy="2517366"/>
      </dsp:txXfrm>
    </dsp:sp>
    <dsp:sp modelId="{CA4B904F-A19D-483F-9FDC-3E0A46708B6A}">
      <dsp:nvSpPr>
        <dsp:cNvPr id="0" name=""/>
        <dsp:cNvSpPr/>
      </dsp:nvSpPr>
      <dsp:spPr>
        <a:xfrm>
          <a:off x="5340069" y="58273"/>
          <a:ext cx="802880" cy="8028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DF2C5-D6CA-4DF8-ABB1-CB45ABBE372F}">
      <dsp:nvSpPr>
        <dsp:cNvPr id="0" name=""/>
        <dsp:cNvSpPr/>
      </dsp:nvSpPr>
      <dsp:spPr>
        <a:xfrm>
          <a:off x="4849419" y="1447085"/>
          <a:ext cx="1784179" cy="251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 good week and remember that Mrs. Corbett is thinking of you and misses seeing you. </a:t>
          </a:r>
        </a:p>
      </dsp:txBody>
      <dsp:txXfrm>
        <a:off x="4849419" y="1447085"/>
        <a:ext cx="1784179" cy="251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09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2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01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4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1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4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9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CE6E-5037-4104-A673-5EC0F4185D1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5DBCB1-AA8B-4426-8EB3-98433712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0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CD0E-1D47-4959-9FB8-B7F489A64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 Week of March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AE0BE-0FB9-467F-90D7-C9E315D06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12</a:t>
            </a:r>
          </a:p>
          <a:p>
            <a:r>
              <a:rPr lang="en-US" dirty="0"/>
              <a:t>Research Paper</a:t>
            </a:r>
          </a:p>
        </p:txBody>
      </p:sp>
    </p:spTree>
    <p:extLst>
      <p:ext uri="{BB962C8B-B14F-4D97-AF65-F5344CB8AC3E}">
        <p14:creationId xmlns:p14="http://schemas.microsoft.com/office/powerpoint/2010/main" val="363892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0B80-D0CF-4CC1-9D83-5C1C5A40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It’s 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078B-F41E-4779-AC57-954C0C04B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week you are going to begin a slide presentation of your research </a:t>
            </a:r>
          </a:p>
          <a:p>
            <a:r>
              <a:rPr lang="en-US" dirty="0"/>
              <a:t>You will compose this in Google Slides. </a:t>
            </a:r>
          </a:p>
          <a:p>
            <a:r>
              <a:rPr lang="en-US" dirty="0"/>
              <a:t>The following slides will remind you how to create a presentation and share it with Mrs. Corbett. </a:t>
            </a:r>
          </a:p>
          <a:p>
            <a:r>
              <a:rPr lang="en-US" dirty="0"/>
              <a:t>Please have your presentation draft completed by Thursday, March 26.</a:t>
            </a:r>
          </a:p>
          <a:p>
            <a:r>
              <a:rPr lang="en-US" dirty="0"/>
              <a:t>As always, I will be available to answer question via Google Hangout and Remind Mon-Fri 9-10 am and 1-2 pm. If you are not able to contact me at that time, post your questions and comments when you can, and I will answer them during the next scheduled office hour.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1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B2928FF-57CE-4C87-AE9C-A6BB20F7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Your Google Drive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FA94BB4F-F294-461F-AA7A-D9B7E0FC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041331"/>
          </a:xfrm>
        </p:spPr>
        <p:txBody>
          <a:bodyPr/>
          <a:lstStyle/>
          <a:p>
            <a:r>
              <a:rPr lang="en-US" altLang="en-US" dirty="0"/>
              <a:t>Log in to your Gmail account</a:t>
            </a:r>
          </a:p>
          <a:p>
            <a:r>
              <a:rPr lang="en-US" altLang="en-US" dirty="0"/>
              <a:t>Click on the apps icon and choose Drive.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That should get you to a screen that looks something like this: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F2F8BADB-55B1-4134-8264-A0E1F11A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31" y="2827586"/>
            <a:ext cx="859816" cy="8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E354AEDE-139C-402C-BA50-A0FCEFF7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07" y="2827586"/>
            <a:ext cx="859816" cy="85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E7EF4F12-4447-4E00-AFE2-729B57825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2666" r="3430" b="54300"/>
          <a:stretch>
            <a:fillRect/>
          </a:stretch>
        </p:blipFill>
        <p:spPr bwMode="auto">
          <a:xfrm>
            <a:off x="1041400" y="4718050"/>
            <a:ext cx="64992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5FFA8EC-86A3-4D2C-B1E5-9EB91402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Create a New Document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DF290F76-7AE0-4E74-8FDB-43C9AB94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4393"/>
            <a:ext cx="8229600" cy="438176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Click on the New Icon</a:t>
            </a:r>
          </a:p>
          <a:p>
            <a:r>
              <a:rPr lang="en-US" altLang="en-US" sz="2400" dirty="0"/>
              <a:t>Then choose Google Slides 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A285C4B3-BA16-4F05-AB7F-D2E8FC14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9003" r="85114" b="73862"/>
          <a:stretch>
            <a:fillRect/>
          </a:stretch>
        </p:blipFill>
        <p:spPr bwMode="auto">
          <a:xfrm>
            <a:off x="4399642" y="1350076"/>
            <a:ext cx="1680315" cy="85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738CBD95-5172-464E-A663-2A5CCA59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3125" r="53915" b="38191"/>
          <a:stretch>
            <a:fillRect/>
          </a:stretch>
        </p:blipFill>
        <p:spPr bwMode="auto">
          <a:xfrm>
            <a:off x="3384551" y="2914063"/>
            <a:ext cx="4265613" cy="371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ED0DFC35-58C1-4018-831B-DF406307D97E}"/>
              </a:ext>
            </a:extLst>
          </p:cNvPr>
          <p:cNvSpPr/>
          <p:nvPr/>
        </p:nvSpPr>
        <p:spPr>
          <a:xfrm rot="15750940">
            <a:off x="5240048" y="3978346"/>
            <a:ext cx="554616" cy="245117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BCAA715-0E46-4287-9D1C-7049F780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5" y="520505"/>
            <a:ext cx="7167489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Setting Up Slides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20E5D0D-DAC1-44BF-8016-B3EABA4B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47" y="1927396"/>
            <a:ext cx="6935373" cy="4525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/>
              <a:t>Title your presentation</a:t>
            </a:r>
          </a:p>
          <a:p>
            <a:pPr lvl="1" eaLnBrk="1" hangingPunct="1"/>
            <a:r>
              <a:rPr lang="en-US" altLang="en-US" sz="2400" dirty="0"/>
              <a:t>Last Name: Research Project</a:t>
            </a:r>
          </a:p>
          <a:p>
            <a:pPr eaLnBrk="1" hangingPunct="1"/>
            <a:r>
              <a:rPr lang="en-US" altLang="en-US" sz="2800" dirty="0"/>
              <a:t>Share with Mrs. Corbett: kcorbett@madisonschools.k12.mi.us</a:t>
            </a:r>
          </a:p>
          <a:p>
            <a:pPr eaLnBrk="1" hangingPunct="1"/>
            <a:r>
              <a:rPr lang="en-US" altLang="en-US" sz="2800" dirty="0"/>
              <a:t>Title Slide </a:t>
            </a:r>
          </a:p>
          <a:p>
            <a:pPr lvl="1" eaLnBrk="1" hangingPunct="1"/>
            <a:r>
              <a:rPr lang="en-US" altLang="en-US" sz="2400" dirty="0"/>
              <a:t>Title of Presentation (Come up with something that includes the topic of your research)</a:t>
            </a:r>
          </a:p>
          <a:p>
            <a:pPr lvl="1" eaLnBrk="1" hangingPunct="1"/>
            <a:r>
              <a:rPr lang="en-US" altLang="en-US" sz="2400" dirty="0"/>
              <a:t>Full Name</a:t>
            </a:r>
          </a:p>
          <a:p>
            <a:pPr lvl="1" eaLnBrk="1" hangingPunct="1"/>
            <a:r>
              <a:rPr lang="en-US" altLang="en-US" sz="2400" dirty="0"/>
              <a:t>English 12</a:t>
            </a:r>
          </a:p>
          <a:p>
            <a:pPr lvl="1" eaLnBrk="1" hangingPunct="1"/>
            <a:r>
              <a:rPr lang="en-US" altLang="en-US" sz="2400" dirty="0"/>
              <a:t>26 March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73D3-8B65-4BF6-8ACA-EEB3D745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Slides 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8ADC-6868-47B6-8541-9A2D491E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74055"/>
            <a:ext cx="6591985" cy="4712677"/>
          </a:xfrm>
        </p:spPr>
        <p:txBody>
          <a:bodyPr>
            <a:normAutofit/>
          </a:bodyPr>
          <a:lstStyle/>
          <a:p>
            <a:r>
              <a:rPr lang="en-US" dirty="0"/>
              <a:t>Use your Essay Outline to help you.</a:t>
            </a:r>
          </a:p>
          <a:p>
            <a:pPr>
              <a:buFont typeface="+mj-lt"/>
              <a:buAutoNum type="arabicPeriod"/>
            </a:pPr>
            <a:r>
              <a:rPr lang="en-US" dirty="0"/>
              <a:t>Main thing on this slide should be your Thesis statement. Clearly state your opinion on your topic.</a:t>
            </a:r>
          </a:p>
          <a:p>
            <a:pPr>
              <a:buFont typeface="+mj-lt"/>
              <a:buAutoNum type="arabicPeriod"/>
            </a:pPr>
            <a:r>
              <a:rPr lang="en-US" dirty="0"/>
              <a:t>Define the issue. Why is it important? Why should people care about this issue?</a:t>
            </a:r>
          </a:p>
          <a:p>
            <a:pPr>
              <a:buFont typeface="+mj-lt"/>
              <a:buAutoNum type="arabicPeriod"/>
            </a:pPr>
            <a:r>
              <a:rPr lang="en-US" dirty="0"/>
              <a:t>State and support your position. (Use your research here).</a:t>
            </a:r>
          </a:p>
          <a:p>
            <a:pPr>
              <a:buFont typeface="+mj-lt"/>
              <a:buAutoNum type="arabicPeriod"/>
            </a:pPr>
            <a:r>
              <a:rPr lang="en-US" dirty="0"/>
              <a:t>Share arguments from the other side. What do people who disagree with our position have to say? (more research here)</a:t>
            </a:r>
          </a:p>
          <a:p>
            <a:pPr>
              <a:buFont typeface="+mj-lt"/>
              <a:buAutoNum type="arabicPeriod"/>
            </a:pPr>
            <a:r>
              <a:rPr lang="en-US" dirty="0"/>
              <a:t>Provide your counter-arguments. Answer to each argument from the previous slide, why your position is better and makes more sense.</a:t>
            </a:r>
          </a:p>
          <a:p>
            <a:pPr>
              <a:buFont typeface="+mj-lt"/>
              <a:buAutoNum type="arabicPeriod"/>
            </a:pPr>
            <a:r>
              <a:rPr lang="en-US" dirty="0"/>
              <a:t>List of sources – Works Cited Slide</a:t>
            </a:r>
          </a:p>
        </p:txBody>
      </p:sp>
    </p:spTree>
    <p:extLst>
      <p:ext uri="{BB962C8B-B14F-4D97-AF65-F5344CB8AC3E}">
        <p14:creationId xmlns:p14="http://schemas.microsoft.com/office/powerpoint/2010/main" val="138266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1BA0-8C79-4C87-BADD-5003C141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585216"/>
            <a:ext cx="6426298" cy="1499616"/>
          </a:xfrm>
        </p:spPr>
        <p:txBody>
          <a:bodyPr>
            <a:normAutofit/>
          </a:bodyPr>
          <a:lstStyle/>
          <a:p>
            <a:r>
              <a:rPr lang="en-US" dirty="0"/>
              <a:t>Closure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629A87-82D1-4084-B6DB-DC97AA65F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503401"/>
              </p:ext>
            </p:extLst>
          </p:nvPr>
        </p:nvGraphicFramePr>
        <p:xfrm>
          <a:off x="1199902" y="2250059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1086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379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Lesson 1 Week of March 23</vt:lpstr>
      <vt:lpstr>Hello It’s Week 2</vt:lpstr>
      <vt:lpstr>Open Your Google Drive</vt:lpstr>
      <vt:lpstr>Create a New Document</vt:lpstr>
      <vt:lpstr>Setting Up Slides</vt:lpstr>
      <vt:lpstr>Remaining Slides -6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Week of March 23</dc:title>
  <dc:creator>Kirsten Corbett</dc:creator>
  <cp:lastModifiedBy>Kirsten Corbett</cp:lastModifiedBy>
  <cp:revision>3</cp:revision>
  <dcterms:created xsi:type="dcterms:W3CDTF">2020-03-22T19:09:20Z</dcterms:created>
  <dcterms:modified xsi:type="dcterms:W3CDTF">2020-03-22T19:29:28Z</dcterms:modified>
</cp:coreProperties>
</file>